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>
  <p:sldMasterIdLst>
    <p:sldMasterId id="2147483648" r:id="rId1"/>
    <p:sldMasterId id="2147483655" r:id="rId3"/>
  </p:sldMasterIdLst>
  <p:notesMasterIdLst>
    <p:notesMasterId r:id="rId5"/>
  </p:notesMasterIdLst>
  <p:handoutMasterIdLst>
    <p:handoutMasterId r:id="rId8"/>
  </p:handoutMasterIdLst>
  <p:sldIdLst>
    <p:sldId id="6645202" r:id="rId4"/>
    <p:sldId id="6645292" r:id="rId6"/>
    <p:sldId id="6645224" r:id="rId7"/>
  </p:sldIdLst>
  <p:sldSz cx="12192000" cy="6858000"/>
  <p:notesSz cx="6807200" cy="9939655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100" b="0" i="0" u="none" kern="1200" baseline="0">
        <a:solidFill>
          <a:srgbClr val="004C9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390525" lvl="1" indent="66675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100" b="0" i="0" u="none" kern="1200" baseline="0">
        <a:solidFill>
          <a:srgbClr val="004C9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781050" lvl="2" indent="130175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100" b="0" i="0" u="none" kern="1200" baseline="0">
        <a:solidFill>
          <a:srgbClr val="004C9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173480" lvl="3" indent="19685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100" b="0" i="0" u="none" kern="1200" baseline="0">
        <a:solidFill>
          <a:srgbClr val="004C9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565275" lvl="4" indent="26035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100" b="0" i="0" u="none" kern="1200" baseline="0">
        <a:solidFill>
          <a:srgbClr val="004C9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26035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100" b="0" i="0" u="none" kern="1200" baseline="0">
        <a:solidFill>
          <a:srgbClr val="004C9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26035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100" b="0" i="0" u="none" kern="1200" baseline="0">
        <a:solidFill>
          <a:srgbClr val="004C9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26035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100" b="0" i="0" u="none" kern="1200" baseline="0">
        <a:solidFill>
          <a:srgbClr val="004C9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26035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100" b="0" i="0" u="none" kern="1200" baseline="0">
        <a:solidFill>
          <a:srgbClr val="004C9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05" userDrawn="1">
          <p15:clr>
            <a:srgbClr val="A4A3A4"/>
          </p15:clr>
        </p15:guide>
        <p15:guide id="2" pos="381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左敏" initials="左" lastIdx="2" clrIdx="0"/>
  <p:cmAuthor id="2" name="未知用户93" initials="未" lastIdx="1" clrIdx="0"/>
  <p:cmAuthor id="3" name="cmcc" initials="c" lastIdx="4" clrIdx="0"/>
  <p:cmAuthor id="4" name="未知用户90" initials="未" lastIdx="5" clrIdx="1"/>
  <p:cmAuthor id="5" name="Lenovo" initials="L" lastIdx="1" clrIdx="1"/>
  <p:cmAuthor id="6" name="未知用户91" initials="未" lastIdx="0" clrIdx="1"/>
  <p:cmAuthor id="7" name="lizhi" initials="l" lastIdx="1" clrIdx="2"/>
  <p:cmAuthor id="8" name="未知用户92" initials="未" lastIdx="1" clrIdx="0"/>
  <p:cmAuthor id="9" name="金鹏" initials="金" lastIdx="1" clrIdx="3"/>
  <p:cmAuthor id="10" name="未知用户74" initials="未" lastIdx="5" clrIdx="1"/>
  <p:cmAuthor id="11" name="zte" initials="z" lastIdx="2" clrIdx="0"/>
  <p:cmAuthor id="12" name="未知用户75" initials="未" lastIdx="8" clrIdx="0"/>
  <p:cmAuthor id="13" name="cmcc-Yuxuan Xie" initials="c" lastIdx="1" clrIdx="5"/>
  <p:cmAuthor id="14" name="未知用户76" initials="未" lastIdx="1" clrIdx="0"/>
  <p:cmAuthor id="15" name="00196605" initials="0" lastIdx="2" clrIdx="0"/>
  <p:cmAuthor id="16" name="未知用户77" initials="未" lastIdx="8" clrIdx="0"/>
  <p:cmAuthor id="17" name="00006891" initials="0" lastIdx="15" clrIdx="8"/>
  <p:cmAuthor id="18" name="未知用户78" initials="未" lastIdx="8" clrIdx="0"/>
  <p:cmAuthor id="19" name="熊先奎10009191" initials="熊" lastIdx="1" clrIdx="9"/>
  <p:cmAuthor id="20" name="未知用户79" initials="未" lastIdx="1" clrIdx="0"/>
  <p:cmAuthor id="21" name="10107538" initials="1" lastIdx="1" clrIdx="9"/>
  <p:cmAuthor id="22" name="未知用户80" initials="未" lastIdx="1" clrIdx="0"/>
  <p:cmAuthor id="23" name="10118178" initials="1" lastIdx="11" clrIdx="10"/>
  <p:cmAuthor id="24" name="Harry xu" initials="H" lastIdx="1" clrIdx="0"/>
  <p:cmAuthor id="25" name="作者" initials="作" lastIdx="0" clrIdx="12"/>
  <p:cmAuthor id="26" name="谢学斌" initials="谢" lastIdx="0" clrIdx="0"/>
  <p:cmAuthor id="27" name="未知用户27" initials="未" lastIdx="1" clrIdx="0"/>
  <p:cmAuthor id="28" name="马云飞10014438" initials="马" lastIdx="4" clrIdx="0"/>
  <p:cmAuthor id="29" name="John" initials="J" lastIdx="36" clrIdx="13"/>
  <p:cmAuthor id="30" name="未知用户111" initials="未" lastIdx="1" clrIdx="1"/>
  <p:cmAuthor id="31" name="10025093" initials="1" lastIdx="51" clrIdx="14"/>
  <p:cmAuthor id="32" name="le" initials="l" lastIdx="2" clrIdx="321"/>
  <p:cmAuthor id="33" name="10078380" initials="1" lastIdx="1" clrIdx="15"/>
  <p:cmAuthor id="34" name="renyina" initials="r" lastIdx="1" clrIdx="322"/>
  <p:cmAuthor id="35" name="张琳" initials="张" lastIdx="1" clrIdx="17"/>
  <p:cmAuthor id="36" name="User" initials="U" lastIdx="1" clrIdx="323"/>
  <p:cmAuthor id="37" name="Liang Ma" initials="L" lastIdx="1" clrIdx="18"/>
  <p:cmAuthor id="38" name="lingc" initials="l" lastIdx="1" clrIdx="324"/>
  <p:cmAuthor id="39" name="Saku Uchikawa" initials="S" lastIdx="11" clrIdx="0"/>
  <p:cmAuthor id="40" name="Kaiyuan" initials="K" lastIdx="1" clrIdx="325"/>
  <p:cmAuthor id="41" name="00065088" initials="0" lastIdx="2" clrIdx="19"/>
  <p:cmAuthor id="42" name="Cecilia" initials="C" lastIdx="1" clrIdx="326"/>
  <p:cmAuthor id="43" name="10066351" initials="1" lastIdx="2" clrIdx="0"/>
  <p:cmAuthor id="44" name="xueyan" initials="x" lastIdx="1" clrIdx="327"/>
  <p:cmAuthor id="45" name="蔡建楠" initials="蔡" lastIdx="15" clrIdx="17"/>
  <p:cmAuthor id="46" name="wangyajuan@hq.cmcc" initials="w" lastIdx="3" clrIdx="328"/>
  <p:cmAuthor id="47" name="10009110" initials="1" lastIdx="23" clrIdx="22"/>
  <p:cmAuthor id="48" name="13910" initials="1" lastIdx="8" clrIdx="329"/>
  <p:cmAuthor id="49" name="李蕾00009994" initials="李" lastIdx="6" clrIdx="17"/>
  <p:cmAuthor id="50" name="liyite" initials="l" lastIdx="1" clrIdx="330"/>
  <p:cmAuthor id="51" name="wyz" initials="w" lastIdx="1" clrIdx="24"/>
  <p:cmAuthor id="52" name="wangxinran" initials="w" lastIdx="1" clrIdx="331"/>
  <p:cmAuthor id="53" name="10270945" initials="1" lastIdx="2" clrIdx="25"/>
  <p:cmAuthor id="54" name="于书丹" initials="于" lastIdx="1" clrIdx="332"/>
  <p:cmAuthor id="55" name="zrf" initials="z" lastIdx="3" clrIdx="26"/>
  <p:cmAuthor id="56" name="Hou Yingfeng" initials="H" lastIdx="10" clrIdx="23"/>
  <p:cmAuthor id="57" name="赵诚荣10027092" initials="赵" lastIdx="2" clrIdx="25"/>
  <p:cmAuthor id="58" name="10056791" initials="1" lastIdx="1" clrIdx="29"/>
  <p:cmAuthor id="59" name="Author" initials="A" lastIdx="0" clrIdx="30"/>
  <p:cmAuthor id="60" name="殷格非" initials="殷" lastIdx="2" clrIdx="0"/>
  <p:cmAuthor id="61" name="李楠10047711" initials="李" lastIdx="2" clrIdx="31"/>
  <p:cmAuthor id="62" name="z r" initials="z" lastIdx="5" clrIdx="12"/>
  <p:cmAuthor id="63" name="10045953" initials="1" lastIdx="1" clrIdx="32"/>
  <p:cmAuthor id="64" name="lc xue" initials="l" lastIdx="1" clrIdx="22"/>
  <p:cmAuthor id="65" name="zhoupeng" initials="z" lastIdx="5" clrIdx="339"/>
  <p:cmAuthor id="66" name="Y Y" initials="Y" lastIdx="2" clrIdx="33"/>
  <p:cmAuthor id="67" name="Aqf" initials="A" lastIdx="1" clrIdx="36"/>
  <p:cmAuthor id="68" name="Randolph" initials="R" lastIdx="1" clrIdx="340"/>
  <p:cmAuthor id="69" name="Administrator" initials="A" lastIdx="1" clrIdx="35"/>
  <p:cmAuthor id="70" name="安 启飞" initials="安" lastIdx="2" clrIdx="37"/>
  <p:cmAuthor id="71" name="YaoChunfen" initials="Y" lastIdx="1" clrIdx="39"/>
  <p:cmAuthor id="72" name="仉 凯" initials="仉" lastIdx="1" clrIdx="18"/>
  <p:cmAuthor id="73" name="cheng" initials="c" lastIdx="13" clrIdx="0"/>
  <p:cmAuthor id="74" name="黄珂10009187" initials="黄" lastIdx="1" clrIdx="37"/>
  <p:cmAuthor id="75" name="赵欣" initials="赵" lastIdx="4" clrIdx="37"/>
  <p:cmAuthor id="76" name="10206899" initials="1" lastIdx="1" clrIdx="38"/>
  <p:cmAuthor id="77" name="张徐" initials="张" lastIdx="1" clrIdx="345"/>
  <p:cmAuthor id="78" name="10133177" initials="1" lastIdx="1" clrIdx="39"/>
  <p:cmAuthor id="79" name="yaohuijuan " initials="y" lastIdx="3" clrIdx="40"/>
  <p:cmAuthor id="80" name="00154813" initials="0" lastIdx="2" clrIdx="41"/>
  <p:cmAuthor id="81" name="ZJK" initials="Z" lastIdx="5" clrIdx="42"/>
  <p:cmAuthor id="82" name="Hao Yue" initials="H" lastIdx="2" clrIdx="349"/>
  <p:cmAuthor id="83" name="00075816" initials="0" lastIdx="1" clrIdx="43"/>
  <p:cmAuthor id="84" name="陈燕燕" initials="陈" lastIdx="1" clrIdx="44"/>
  <p:cmAuthor id="85" name="suxin" initials="s" lastIdx="1" clrIdx="351"/>
  <p:cmAuthor id="86" name="未知的使用者79" initials="未" lastIdx="0" clrIdx="1"/>
  <p:cmAuthor id="87" name="clj" initials="c" lastIdx="1" clrIdx="46"/>
  <p:cmAuthor id="88" name="尹瑶瑶" initials="尹" lastIdx="1" clrIdx="47"/>
  <p:cmAuthor id="89" name="liyayjy@hq.cmcc" initials="l" lastIdx="1" clrIdx="49"/>
  <p:cmAuthor id="90" name="未知用户20" initials="未" lastIdx="1" clrIdx="23"/>
  <p:cmAuthor id="91" name="cmcc_lv" initials="c" lastIdx="1" clrIdx="357"/>
  <p:cmAuthor id="92" name="沈霄雷" initials="沈" lastIdx="833089" clrIdx="0"/>
  <p:cmAuthor id="93" name="rev2" initials="r" lastIdx="1" clrIdx="36"/>
  <p:cmAuthor id="94" name="crespo lee" initials="c" lastIdx="32" clrIdx="36"/>
  <p:cmAuthor id="95" name="施旻" initials="施" lastIdx="1" clrIdx="52"/>
  <p:cmAuthor id="96" name="sammi" initials="s" lastIdx="0" clrIdx="12"/>
  <p:cmAuthor id="97" name="群智集" initials="群" lastIdx="0" clrIdx="0"/>
  <p:cmAuthor id="98" name="zhangyuexin@hq.cmcc" initials="z" lastIdx="1" clrIdx="53"/>
  <p:cmAuthor id="99" name="黎丹" initials="黎" lastIdx="2" clrIdx="0"/>
  <p:cmAuthor id="100" name="郏 鹏" initials="郏" lastIdx="1" clrIdx="16"/>
  <p:cmAuthor id="101" name="Chengli" initials="C" lastIdx="6" clrIdx="0"/>
  <p:cmAuthor id="102" name="郏鹏" initials="郏" lastIdx="1" clrIdx="17"/>
  <p:cmAuthor id="103" name="wangqixing@hq.cmcc" initials="w" lastIdx="1" clrIdx="56"/>
  <p:cmAuthor id="104" name="未知的使用者87" initials="未" lastIdx="1" clrIdx="0"/>
  <p:cmAuthor id="105" name="sqian" initials="s" lastIdx="3" clrIdx="364"/>
  <p:cmAuthor id="106" name="刘璇" initials="刘" lastIdx="1" clrIdx="58"/>
  <p:cmAuthor id="107" name="薛旭-cmcc" initials="薛" lastIdx="1" clrIdx="365"/>
  <p:cmAuthor id="108" name="未知的使用者90" initials="未" lastIdx="8" clrIdx="0"/>
  <p:cmAuthor id="109" name="未知的使用者29" initials="未" lastIdx="1" clrIdx="0"/>
  <p:cmAuthor id="110" name="未知的使用者91" initials="未" lastIdx="1" clrIdx="0"/>
  <p:cmAuthor id="111" name="未知的使用者98" initials="未" lastIdx="1" clrIdx="0"/>
  <p:cmAuthor id="112" name="CHRISYU" initials="C" lastIdx="1" clrIdx="0"/>
  <p:cmAuthor id="113" name="未知的使用者113" initials="未" lastIdx="1" clrIdx="2"/>
  <p:cmAuthor id="114" name="liucunri" initials="l" lastIdx="1" clrIdx="0"/>
  <p:cmAuthor id="115" name="未知用户9" initials="未" lastIdx="1" clrIdx="0"/>
  <p:cmAuthor id="116" name="Unknown User48" initials="U" lastIdx="8" clrIdx="0"/>
  <p:cmAuthor id="117" name="未知用户103" initials="未" lastIdx="1" clrIdx="0"/>
  <p:cmAuthor id="118" name="Unknown User52" initials="U" lastIdx="1" clrIdx="0"/>
  <p:cmAuthor id="119" name="未知的使用者42" initials="未" lastIdx="1" clrIdx="0"/>
  <p:cmAuthor id="120" name="Unknown User50" initials="U" lastIdx="1" clrIdx="0"/>
  <p:cmAuthor id="121" name="未知的使用者120" initials="未" lastIdx="1" clrIdx="0"/>
  <p:cmAuthor id="122" name="px" initials="p" lastIdx="3" clrIdx="1"/>
  <p:cmAuthor id="123" name="Sky123.Org" initials="S" lastIdx="1" clrIdx="0"/>
  <p:cmAuthor id="124" name="xinping liu" initials="x" lastIdx="5" clrIdx="25"/>
  <p:cmAuthor id="125" name="elfinhsu" initials="e" lastIdx="1" clrIdx="0"/>
  <p:cmAuthor id="126" name="何 静" initials="何" lastIdx="1" clrIdx="4"/>
  <p:cmAuthor id="127" name="微软用户" initials="微" lastIdx="1" clrIdx="0"/>
  <p:cmAuthor id="128" name="未知的使用者73" initials="未" lastIdx="1" clrIdx="0"/>
  <p:cmAuthor id="129" name="未知的使用者24" initials="未" lastIdx="8" clrIdx="0"/>
  <p:cmAuthor id="130" name="未知用户16" initials="未" lastIdx="1" clrIdx="0"/>
  <p:cmAuthor id="131" name="Mary Feil-Jacobs" initials="M" lastIdx="43" clrIdx="1"/>
  <p:cmAuthor id="132" name="LiuHui" initials="L" lastIdx="1" clrIdx="0"/>
  <p:cmAuthor id="133" name="未知的使用者45" initials="未" lastIdx="1" clrIdx="0"/>
  <p:cmAuthor id="134" name="王鹏凯" initials="王" lastIdx="1" clrIdx="0"/>
  <p:cmAuthor id="135" name="未知用户104" initials="未" lastIdx="1" clrIdx="0"/>
  <p:cmAuthor id="136" name="未知用户5" initials="未" lastIdx="1" clrIdx="0"/>
  <p:cmAuthor id="137" name="未知的使用者10" initials="未" lastIdx="3" clrIdx="1"/>
  <p:cmAuthor id="138" name="未知的使用者93" initials="未" lastIdx="1" clrIdx="1"/>
  <p:cmAuthor id="139" name="Zhanwei Xiao(CUC SRD2-HZ-FZ)" initials="Z" lastIdx="0" clrIdx="0"/>
  <p:cmAuthor id="140" name="LeeElva" initials="L" lastIdx="1" clrIdx="0"/>
  <p:cmAuthor id="141" name="未知用户99" initials="未" lastIdx="1" clrIdx="2"/>
  <p:cmAuthor id="142" name="未知的使用者34" initials="未" lastIdx="1" clrIdx="0"/>
  <p:cmAuthor id="143" name="未知的使用者115" initials="未" lastIdx="1" clrIdx="1"/>
  <p:cmAuthor id="144" name="未知用户57" initials="未" lastIdx="1" clrIdx="0"/>
  <p:cmAuthor id="145" name="lianghb" initials="l" lastIdx="19" clrIdx="0"/>
  <p:cmAuthor id="146" name="未知用户17" initials="未" lastIdx="0" clrIdx="1"/>
  <p:cmAuthor id="147" name="Deanna Schuler (Bookey Consulting)" initials="D" lastIdx="2" clrIdx="0"/>
  <p:cmAuthor id="148" name="未知的使用者57" initials="未" lastIdx="1" clrIdx="0"/>
  <p:cmAuthor id="149" name="未知的使用者16" initials="未" lastIdx="6" clrIdx="0"/>
  <p:cmAuthor id="150" name="未知的使用者35" initials="未" lastIdx="1" clrIdx="0"/>
  <p:cmAuthor id="151" name="未知用户102" initials="未" lastIdx="1" clrIdx="1"/>
  <p:cmAuthor id="152" name="maxine" initials="m" lastIdx="0" clrIdx="0"/>
  <p:cmAuthor id="153" name="未知的使用者121" initials="未" lastIdx="1" clrIdx="1"/>
  <p:cmAuthor id="154" name="未知的使用者12" initials="未" lastIdx="1" clrIdx="0"/>
  <p:cmAuthor id="155" name="周元元" initials="周" lastIdx="5" clrIdx="0"/>
  <p:cmAuthor id="156" name="未知的使用者27" initials="未" lastIdx="8" clrIdx="0"/>
  <p:cmAuthor id="157" name="Ms" initials="M" lastIdx="1" clrIdx="0"/>
  <p:cmAuthor id="158" name="未知的使用者30" initials="未" lastIdx="8" clrIdx="0"/>
  <p:cmAuthor id="159" name="未知的使用者53" initials="未" lastIdx="1" clrIdx="0"/>
  <p:cmAuthor id="160" name="未知用户58" initials="未" lastIdx="5" clrIdx="1"/>
  <p:cmAuthor id="161" name="未知的使用者25" initials="未" lastIdx="1" clrIdx="0"/>
  <p:cmAuthor id="162" name="liupeng" initials="l" lastIdx="1" clrIdx="1"/>
  <p:cmAuthor id="163" name="未知用户24" initials="未" lastIdx="1" clrIdx="0"/>
  <p:cmAuthor id="164" name="AbuSina" initials="A" lastIdx="2" clrIdx="0"/>
  <p:cmAuthor id="165" name="hl sun" initials="h" lastIdx="1" clrIdx="0"/>
  <p:cmAuthor id="166" name="未知的使用者94" initials="未" lastIdx="1" clrIdx="2"/>
  <p:cmAuthor id="167" name="未知用户66" initials="未" lastIdx="1" clrIdx="0"/>
  <p:cmAuthor id="168" name="xuqing" initials="x" lastIdx="4" clrIdx="0"/>
  <p:cmAuthor id="169" name="未知用户19" initials="未" lastIdx="1" clrIdx="0"/>
  <p:cmAuthor id="170" name="周宏達JerryChou" initials="周" lastIdx="6" clrIdx="2"/>
  <p:cmAuthor id="171" name="邢辰凤" initials="邢" lastIdx="45" clrIdx="7"/>
  <p:cmAuthor id="172" name="未知用户7" initials="未" lastIdx="1" clrIdx="0"/>
  <p:cmAuthor id="173" name="未知的使用者56" initials="未" lastIdx="1" clrIdx="0"/>
  <p:cmAuthor id="174" name="未知用户46" initials="未" lastIdx="1" clrIdx="1"/>
  <p:cmAuthor id="175" name="未知的使用者119" initials="未" lastIdx="1" clrIdx="2"/>
  <p:cmAuthor id="176" name="未知用户59" initials="未" lastIdx="0" clrIdx="1"/>
  <p:cmAuthor id="177" name="未知的使用者22" initials="未" lastIdx="8" clrIdx="0"/>
  <p:cmAuthor id="178" name="未知的使用者103" initials="未" lastIdx="8" clrIdx="0"/>
  <p:cmAuthor id="179" name="Wenwen" initials="W" lastIdx="1" clrIdx="1"/>
  <p:cmAuthor id="180" name="未知的使用者117" initials="未" lastIdx="1" clrIdx="0"/>
  <p:cmAuthor id="181" name="未知的使用者33" initials="未" lastIdx="1" clrIdx="0"/>
  <p:cmAuthor id="182" name="未知的使用者28" initials="未" lastIdx="1" clrIdx="0"/>
  <p:cmAuthor id="183" name="未知用户67" initials="未" lastIdx="1" clrIdx="0"/>
  <p:cmAuthor id="184" name="未知用户114" initials="未" lastIdx="1" clrIdx="0"/>
  <p:cmAuthor id="185" name="未知用户18" initials="未" lastIdx="10" clrIdx="0"/>
  <p:cmAuthor id="186" name="未知的使用者67" initials="未" lastIdx="1" clrIdx="0"/>
  <p:cmAuthor id="187" name="未知的使用者46" initials="未" lastIdx="1" clrIdx="1"/>
  <p:cmAuthor id="188" name="未知的使用者26" initials="未" lastIdx="1" clrIdx="0"/>
  <p:cmAuthor id="189" name="未知的使用者43" initials="未" lastIdx="1" clrIdx="0"/>
  <p:cmAuthor id="190" name="未知的使用者9" initials="未" lastIdx="1" clrIdx="0"/>
  <p:cmAuthor id="191" name="未知用户62" initials="未" lastIdx="1" clrIdx="1"/>
  <p:cmAuthor id="192" name="yuanzh" initials="y" lastIdx="1" clrIdx="1"/>
  <p:cmAuthor id="193" name="不明使用者57" initials="不" lastIdx="1" clrIdx="0"/>
  <p:cmAuthor id="194" name="未知用户108" initials="未" lastIdx="1" clrIdx="0"/>
  <p:cmAuthor id="195" name="未知的使用者110" initials="未" lastIdx="1" clrIdx="0"/>
  <p:cmAuthor id="196" name="linyd" initials="l" lastIdx="3" clrIdx="1"/>
  <p:cmAuthor id="197" name="未知用户8" initials="未" lastIdx="1" clrIdx="0"/>
  <p:cmAuthor id="198" name="未知的使用者31" initials="未" lastIdx="1" clrIdx="0"/>
  <p:cmAuthor id="199" name="未知用户81" initials="未" lastIdx="1" clrIdx="0"/>
  <p:cmAuthor id="200" name="未知用户115" initials="未" lastIdx="1" clrIdx="0"/>
  <p:cmAuthor id="201" name="未知用户21" initials="未" lastIdx="1" clrIdx="0"/>
  <p:cmAuthor id="202" name="未知的使用者68" initials="未" lastIdx="1" clrIdx="0"/>
  <p:cmAuthor id="203" name="mm" initials="m" lastIdx="1" clrIdx="0"/>
  <p:cmAuthor id="204" name="未知用户15" initials="未" lastIdx="1" clrIdx="0"/>
  <p:cmAuthor id="205" name="朱晓瑜" initials="朱" lastIdx="54" clrIdx="0"/>
  <p:cmAuthor id="206" name="不明使用者20" initials="不" lastIdx="1" clrIdx="0"/>
  <p:cmAuthor id="207" name="李婧宜_YBferYVR" initials="李" lastIdx="0" clrIdx="0"/>
  <p:cmAuthor id="208" name="未知用户82" initials="未" lastIdx="1" clrIdx="0"/>
  <p:cmAuthor id="209" name="DaiZhengYuan" initials="D" lastIdx="3" clrIdx="7"/>
  <p:cmAuthor id="210" name="未知的使用者7" initials="未" lastIdx="2" clrIdx="0"/>
  <p:cmAuthor id="211" name="金宇峰_BfyebuM3" initials="金" lastIdx="0" clrIdx="0"/>
  <p:cmAuthor id="212" name="未知用户6" initials="未" lastIdx="8" clrIdx="0"/>
  <p:cmAuthor id="213" name="administrator" initials="a" lastIdx="3" clrIdx="23"/>
  <p:cmAuthor id="214" name="未知的使用者55" initials="未" lastIdx="1" clrIdx="0"/>
  <p:cmAuthor id="215" name="未知的使用者111" initials="未" lastIdx="1" clrIdx="0"/>
  <p:cmAuthor id="216" name="未知的使用者50" initials="未" lastIdx="1" clrIdx="0"/>
  <p:cmAuthor id="217" name="未知的使用者11" initials="未" lastIdx="1" clrIdx="0"/>
  <p:cmAuthor id="218" name="未知用户47" initials="未" lastIdx="6" clrIdx="0"/>
  <p:cmAuthor id="219" name="小延魔法师" initials="小" lastIdx="1126286" clrIdx="0"/>
  <p:cmAuthor id="220" name="未知用户106" initials="未" lastIdx="1" clrIdx="0"/>
  <p:cmAuthor id="221" name="da lin" initials="d" lastIdx="1" clrIdx="48"/>
  <p:cmAuthor id="222" name="未知用户116" initials="未" lastIdx="1" clrIdx="1"/>
  <p:cmAuthor id="223" name="子祥 韩" initials="子" lastIdx="1" clrIdx="54"/>
  <p:cmAuthor id="224" name="未知的使用者150" initials="未" lastIdx="1" clrIdx="0"/>
  <p:cmAuthor id="225" name="dell" initials="d" lastIdx="1" clrIdx="59"/>
  <p:cmAuthor id="226" name="未知的使用者69" initials="未" lastIdx="1" clrIdx="1"/>
  <p:cmAuthor id="227" name="gedawei@hq.cmcc" initials="g" lastIdx="4" clrIdx="350"/>
  <p:cmAuthor id="228" name="未知的使用者112" initials="未" lastIdx="1" clrIdx="1"/>
  <p:cmAuthor id="229" name="Zhong Zheng" initials="Z" lastIdx="2" clrIdx="352"/>
  <p:cmAuthor id="230" name="Kevin Hu" initials="K" lastIdx="1" clrIdx="0"/>
  <p:cmAuthor id="231" name="未知的使用者38" initials="未" lastIdx="1" clrIdx="0"/>
  <p:cmAuthor id="232" name="唐可欣" initials="唐" lastIdx="1" clrIdx="0"/>
  <p:cmAuthor id="233" name="未知的使用者8" initials="未" lastIdx="1" clrIdx="0"/>
  <p:cmAuthor id="234" name="不明使用者56" initials="不" lastIdx="1" clrIdx="0"/>
  <p:cmAuthor id="235" name="P00035_jeremy" initials="P" lastIdx="1" clrIdx="0"/>
  <p:cmAuthor id="236" name="Unknown User7" initials="U" lastIdx="1" clrIdx="0"/>
  <p:cmAuthor id="237" name="muzi wei" initials="m" lastIdx="1" clrIdx="0"/>
  <p:cmAuthor id="238" name="未知的使用者41" initials="未" lastIdx="1" clrIdx="0"/>
  <p:cmAuthor id="239" name="未知的使用者13" initials="未" lastIdx="1" clrIdx="0"/>
  <p:cmAuthor id="240" name="djj" initials="d" lastIdx="2" clrIdx="0"/>
  <p:cmAuthor id="241" name="未知用户117" initials="未" lastIdx="1" clrIdx="2"/>
  <p:cmAuthor id="242" name="ztolei@163.com" initials="z" lastIdx="1" clrIdx="50"/>
  <p:cmAuthor id="243" name="未知用户13" initials="未" lastIdx="1" clrIdx="0"/>
  <p:cmAuthor id="244" name="不明使用者21" initials="不" lastIdx="1" clrIdx="0"/>
  <p:cmAuthor id="245" name="YUMINGNJ" initials="Y" lastIdx="3" clrIdx="0"/>
  <p:cmAuthor id="246" name="未知的使用者52" initials="未" lastIdx="1" clrIdx="1"/>
  <p:cmAuthor id="247" name="未知用户109" initials="未" lastIdx="1" clrIdx="1"/>
  <p:cmAuthor id="248" name="Unknown User117" initials="U" lastIdx="10" clrIdx="0"/>
  <p:cmAuthor id="249" name="thomas" initials="t" lastIdx="1" clrIdx="49"/>
  <p:cmAuthor id="250" name="未知的使用者3" initials="未" lastIdx="7" clrIdx="1"/>
  <p:cmAuthor id="251" name="未知用户14" initials="未" lastIdx="1" clrIdx="0"/>
  <p:cmAuthor id="252" name="Unknown User65" initials="U" lastIdx="1" clrIdx="0"/>
  <p:cmAuthor id="253" name="未知用户98" initials="未" lastIdx="1" clrIdx="2"/>
  <p:cmAuthor id="254" name="未知用户83" initials="未" lastIdx="1" clrIdx="1"/>
  <p:cmAuthor id="255" name="未知用户61" initials="未" lastIdx="8" clrIdx="0"/>
  <p:cmAuthor id="256" name="張秀娟" initials="張" lastIdx="1" clrIdx="2"/>
  <p:cmAuthor id="257" name="Jason Wang" initials="J" lastIdx="1" clrIdx="0"/>
  <p:cmAuthor id="258" name="不明使用者18" initials="不" lastIdx="0" clrIdx="1"/>
  <p:cmAuthor id="259" name="未知用户28" initials="未" lastIdx="5" clrIdx="1"/>
  <p:cmAuthor id="260" name="未知的使用者72" initials="未" lastIdx="1" clrIdx="0"/>
  <p:cmAuthor id="261" name="未知的使用者48" initials="未" lastIdx="1" clrIdx="0"/>
  <p:cmAuthor id="262" name="未知的使用者104" initials="未" lastIdx="1" clrIdx="0"/>
  <p:cmAuthor id="263" name="未知用户60" initials="未" lastIdx="1" clrIdx="0"/>
  <p:cmAuthor id="264" name="未知的使用者39" initials="未" lastIdx="10" clrIdx="0"/>
  <p:cmAuthor id="265" name="Shawna Strickland" initials="S" lastIdx="2" clrIdx="0"/>
  <p:cmAuthor id="266" name="未知的使用者36" initials="未" lastIdx="3" clrIdx="1"/>
  <p:cmAuthor id="267" name="Daniel Wuu" initials="D" lastIdx="1" clrIdx="0"/>
  <p:cmAuthor id="268" name="未知用户56" initials="未" lastIdx="1" clrIdx="0"/>
  <p:cmAuthor id="269" name="未知的使用者14" initials="未" lastIdx="2" clrIdx="0"/>
  <p:cmAuthor id="270" name="仇怿俊" initials="仇" lastIdx="0" clrIdx="0"/>
  <p:cmAuthor id="271" name="mei shuo" initials="m" lastIdx="1" clrIdx="24"/>
  <p:cmAuthor id="272" name="dengwanting" initials="d" lastIdx="1" clrIdx="50"/>
  <p:cmAuthor id="273" name="Ashley Eberenz" initials="A" lastIdx="7" clrIdx="1"/>
  <p:cmAuthor id="274" name="mouse zz" initials="m" lastIdx="1" clrIdx="54"/>
  <p:cmAuthor id="275" name="不明使用者19" initials="不" lastIdx="1" clrIdx="0"/>
  <p:cmAuthor id="276" name="qiantong" initials="q" lastIdx="3" clrIdx="1"/>
  <p:cmAuthor id="277" name="未知的使用者74" initials="未" lastIdx="1" clrIdx="0"/>
  <p:cmAuthor id="278" name="未知的使用者23" initials="未" lastIdx="1" clrIdx="0"/>
  <p:cmAuthor id="279" name="未知的使用者1" initials="未" lastIdx="8" clrIdx="0"/>
  <p:cmAuthor id="280" name="116304" initials="1" lastIdx="1" clrIdx="1"/>
  <p:cmAuthor id="281" name="未知用户31" initials="未" lastIdx="1" clrIdx="1"/>
  <p:cmAuthor id="282" name="R affer" initials="R" lastIdx="1" clrIdx="0"/>
  <p:cmAuthor id="283" name="qihua-DCMS" initials="q" lastIdx="0" clrIdx="0"/>
  <p:cmAuthor id="284" name="未知用户55" initials="未" lastIdx="1" clrIdx="0"/>
  <p:cmAuthor id="285" name="未知的使用者95" initials="未" lastIdx="1" clrIdx="0"/>
  <p:cmAuthor id="286" name="未知的使用者32" initials="未" lastIdx="1" clrIdx="0"/>
  <p:cmAuthor id="287" name="未知的使用者49" initials="未" lastIdx="1" clrIdx="0"/>
  <p:cmAuthor id="288" name="Unknown User26" initials="U" lastIdx="1" clrIdx="1"/>
  <p:cmAuthor id="289" name="yuexuejun" initials="y" lastIdx="3" clrIdx="0"/>
  <p:cmAuthor id="290" name="未知的使用者71" initials="未" lastIdx="1" clrIdx="1"/>
  <p:cmAuthor id="291" name="未知的使用者105" initials="未" lastIdx="1" clrIdx="0"/>
  <p:cmAuthor id="292" name="Unknown User70" initials="U" lastIdx="1" clrIdx="0"/>
  <p:cmAuthor id="293" name="clinchen" initials="c" lastIdx="0" clrIdx="1"/>
  <p:cmAuthor id="294" name="未知用户23" initials="未" lastIdx="1" clrIdx="0"/>
  <p:cmAuthor id="295" name="hanjuncompany" initials="h" lastIdx="1" clrIdx="0"/>
  <p:cmAuthor id="296" name="kathy chen" initials="k" lastIdx="3" clrIdx="0"/>
  <p:cmAuthor id="297" name="黄晓平" initials="黄" lastIdx="0" clrIdx="0"/>
  <p:cmAuthor id="298" name="未知的使用者63" initials="未" lastIdx="1" clrIdx="0"/>
  <p:cmAuthor id="299" name="刘 毅松" initials="刘" lastIdx="4" clrIdx="47"/>
  <p:cmAuthor id="300" name="未知的使用者64" initials="未" lastIdx="3" clrIdx="1"/>
  <p:cmAuthor id="301" name="张静_Anua7Nne" initials="张" lastIdx="0" clrIdx="0"/>
  <p:cmAuthor id="302" name="未知的使用者47" initials="未" lastIdx="1" clrIdx="0"/>
  <p:cmAuthor id="303" name="未知的使用者60" initials="未" lastIdx="8" clrIdx="0"/>
  <p:cmAuthor id="304" name="未知的使用者59" initials="未" lastIdx="1" clrIdx="0"/>
  <p:cmAuthor id="305" name="未知的使用者54" initials="未" lastIdx="1" clrIdx="0"/>
  <p:cmAuthor id="306" name="未知的使用者66" initials="未" lastIdx="8" clrIdx="0"/>
  <p:cmAuthor id="307" name="未知的使用者65" initials="未" lastIdx="1" clrIdx="0"/>
  <p:cmAuthor id="308" name="未知的使用者106" initials="未" lastIdx="3" clrIdx="1"/>
  <p:cmAuthor id="309" name="未知的使用者107" initials="未" lastIdx="1" clrIdx="1"/>
  <p:cmAuthor id="310" name="未知的使用者108" initials="未" lastIdx="1" clrIdx="0"/>
  <p:cmAuthor id="311" name="未知的使用者86" initials="未" lastIdx="1" clrIdx="0"/>
  <p:cmAuthor id="312" name="未知的使用者116" initials="未" lastIdx="1" clrIdx="1"/>
  <p:cmAuthor id="313" name="未知的使用者44" initials="未" lastIdx="1" clrIdx="0"/>
  <p:cmAuthor id="314" name="未知的使用者37" initials="未" lastIdx="1" clrIdx="0"/>
  <p:cmAuthor id="315" name="未知的使用者126" initials="未" lastIdx="1" clrIdx="0"/>
  <p:cmAuthor id="316" name="未知的使用者127" initials="未" lastIdx="3" clrIdx="1"/>
  <p:cmAuthor id="317" name="未知的使用者128" initials="未" lastIdx="1" clrIdx="1"/>
  <p:cmAuthor id="318" name="未知的使用者124" initials="未" lastIdx="1" clrIdx="0"/>
  <p:cmAuthor id="319" name="未知的使用者125" initials="未" lastIdx="1" clrIdx="0"/>
  <p:cmAuthor id="320" name="Sara Chen" initials="S" lastIdx="1" clrIdx="0"/>
  <p:cmAuthor id="321" name="huang gerrard" initials="h" lastIdx="1" clrIdx="0"/>
  <p:cmAuthor id="322" name="未知用户170" initials="未" lastIdx="1" clrIdx="0"/>
  <p:cmAuthor id="323" name="未知用户171" initials="未" lastIdx="5" clrIdx="1"/>
  <p:cmAuthor id="324" name="未知用户172" initials="未" lastIdx="1" clrIdx="1"/>
  <p:cmAuthor id="325" name="未知用户173" initials="未" lastIdx="1" clrIdx="0"/>
  <p:cmAuthor id="326" name="未知用户149" initials="未" lastIdx="1" clrIdx="0"/>
  <p:cmAuthor id="327" name="未知用户150" initials="未" lastIdx="1" clrIdx="0"/>
  <p:cmAuthor id="328" name="未知用户151" initials="未" lastIdx="2" clrIdx="0"/>
  <p:cmAuthor id="329" name="未知用户152" initials="未" lastIdx="8" clrIdx="0"/>
  <p:cmAuthor id="330" name="未知用户153" initials="未" lastIdx="8" clrIdx="0"/>
  <p:cmAuthor id="331" name="未知用户154" initials="未" lastIdx="1" clrIdx="0"/>
  <p:cmAuthor id="332" name="未知用户155" initials="未" lastIdx="1" clrIdx="0"/>
  <p:cmAuthor id="333" name="未知用户41" initials="未" lastIdx="8" clrIdx="0"/>
  <p:cmAuthor id="334" name="未知用户44" initials="未" lastIdx="1" clrIdx="0"/>
  <p:cmAuthor id="335" name="未知用户45" initials="未" lastIdx="1" clrIdx="0"/>
  <p:cmAuthor id="336" name="未知用户156" initials="未" lastIdx="10" clrIdx="0"/>
  <p:cmAuthor id="337" name="未知用户64" initials="未" lastIdx="1" clrIdx="0"/>
  <p:cmAuthor id="338" name="未知用户65" initials="未" lastIdx="1" clrIdx="0"/>
  <p:cmAuthor id="339" name="未知用户68" initials="未" lastIdx="1" clrIdx="0"/>
  <p:cmAuthor id="340" name="未知用户69" initials="未" lastIdx="2" clrIdx="0"/>
  <p:cmAuthor id="341" name="未知用户70" initials="未" lastIdx="1" clrIdx="1"/>
  <p:cmAuthor id="342" name="未知用户71" initials="未" lastIdx="1" clrIdx="0"/>
  <p:cmAuthor id="343" name="未知用户72" initials="未" lastIdx="1" clrIdx="0"/>
  <p:cmAuthor id="344" name="未知用户73" initials="未" lastIdx="2" clrIdx="0"/>
  <p:cmAuthor id="345" name="未知用户49" initials="未" lastIdx="1" clrIdx="0"/>
  <p:cmAuthor id="346" name="未知用户50" initials="未" lastIdx="1" clrIdx="0"/>
  <p:cmAuthor id="347" name="未知用户52" initials="未" lastIdx="1" clrIdx="0"/>
  <p:cmAuthor id="348" name="MA15" initials="M" lastIdx="1" clrIdx="0"/>
  <p:cmAuthor id="349" name="未知用户53" initials="未" lastIdx="10" clrIdx="0"/>
  <p:cmAuthor id="350" name="未知用户96" initials="未" lastIdx="1" clrIdx="0"/>
  <p:cmAuthor id="351" name="jialuo" initials="j" lastIdx="0" clrIdx="0"/>
  <p:cmAuthor id="352" name="未知用户48" initials="未" lastIdx="1" clrIdx="0"/>
  <p:cmAuthor id="353" name="未知用户97" initials="未" lastIdx="2" clrIdx="0"/>
  <p:cmAuthor id="354" name="未知用户40" initials="未" lastIdx="5" clrIdx="1"/>
  <p:cmAuthor id="355" name="未知用户43" initials="未" lastIdx="1" clrIdx="0"/>
  <p:cmAuthor id="356" name="未知用户100" initials="未" lastIdx="1" clrIdx="0"/>
  <p:cmAuthor id="357" name="未知用户101" initials="未" lastIdx="1" clrIdx="0"/>
  <p:cmAuthor id="358" name="韩雨" initials="韩" lastIdx="0" clrIdx="0"/>
  <p:cmAuthor id="359" name="未知用户26" initials="未" lastIdx="1" clrIdx="0"/>
  <p:cmAuthor id="360" name="未知用户29" initials="未" lastIdx="1" clrIdx="0"/>
  <p:cmAuthor id="361" name="未知用户32" initials="未" lastIdx="1" clrIdx="0"/>
  <p:cmAuthor id="362" name="未知用户33" initials="未" lastIdx="1" clrIdx="0"/>
  <p:cmAuthor id="363" name="未知用户42" initials="未" lastIdx="1" clrIdx="0"/>
  <p:cmAuthor id="364" name="未知的使用者109" initials="未" lastIdx="5" clrIdx="1"/>
  <p:cmAuthor id="365" name="未知的使用者122" initials="未" lastIdx="1" clrIdx="0"/>
  <p:cmAuthor id="366" name="未知的使用者123" initials="未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4C92"/>
    <a:srgbClr val="0F6FC6"/>
    <a:srgbClr val="0070C0"/>
    <a:srgbClr val="FEE399"/>
    <a:srgbClr val="3E8CC4"/>
    <a:srgbClr val="7BBDE3"/>
    <a:srgbClr val="CDE9F0"/>
    <a:srgbClr val="4BAC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3782"/>
    <p:restoredTop sz="83063"/>
  </p:normalViewPr>
  <p:slideViewPr>
    <p:cSldViewPr showGuides="1">
      <p:cViewPr varScale="1">
        <p:scale>
          <a:sx n="82" d="100"/>
          <a:sy n="82" d="100"/>
        </p:scale>
        <p:origin x="576" y="62"/>
      </p:cViewPr>
      <p:guideLst>
        <p:guide orient="horz" pos="1905"/>
        <p:guide pos="38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 showFormatting="0"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2264" tIns="46132" rIns="92264" bIns="46132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004C92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2264" tIns="46132" rIns="92264" bIns="46132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77EE136-A574-4530-AA36-31E8CA852404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4C92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4C92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2264" tIns="46132" rIns="92264" bIns="46132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004C92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2264" tIns="46132" rIns="92264" bIns="46132" rtlCol="0" anchor="b"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2264" tIns="46132" rIns="92264" bIns="46132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004C92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2264" tIns="46132" rIns="92264" bIns="46132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D241930-EED9-4795-A08B-A9F61B206D9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4C92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4C92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64" tIns="46132" rIns="92264" bIns="46132" rtlCol="0" anchor="ctr"/>
          <a:lstStyle/>
          <a:p>
            <a:pPr marL="0" marR="0" lvl="0" indent="0" algn="l" defTabSz="9137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8"/>
          </a:xfrm>
          <a:prstGeom prst="rect">
            <a:avLst/>
          </a:prstGeom>
        </p:spPr>
        <p:txBody>
          <a:bodyPr vert="horz" lIns="92264" tIns="46132" rIns="92264" bIns="46132" rtlCol="0"/>
          <a:p>
            <a:pPr lvl="0"/>
            <a:r>
              <a:rPr lang="zh-CN" altLang="en-US" dirty="0"/>
              <a:t>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2264" tIns="46132" rIns="92264" bIns="46132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004C92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2264" tIns="46132" rIns="92264" bIns="46132" rtlCol="0" anchor="b"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765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965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165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365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930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130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330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45F4DB-244B-416B-8126-8170A5AA76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幻灯片图像占位符 1"/>
          <p:cNvSpPr>
            <a:spLocks noGrp="1" noRot="1" noChangeAspect="1" noTextEdit="1"/>
          </p:cNvSpPr>
          <p:nvPr>
            <p:ph type="sldImg" idx="2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0483" name="文本占位符 2"/>
          <p:cNvSpPr>
            <a:spLocks noGrp="1"/>
          </p:cNvSpPr>
          <p:nvPr>
            <p:ph type="body" idx="3"/>
          </p:nvPr>
        </p:nvSpPr>
        <p:spPr>
          <a:xfrm>
            <a:off x="681038" y="4783138"/>
            <a:ext cx="5445125" cy="3913187"/>
          </a:xfrm>
          <a:noFill/>
          <a:ln>
            <a:noFill/>
          </a:ln>
        </p:spPr>
        <p:txBody>
          <a:bodyPr wrap="square" lIns="92264" tIns="46132" rIns="92264" bIns="46132" anchor="t" anchorCtr="0"/>
          <a:p>
            <a:pPr lvl="0">
              <a:spcBef>
                <a:spcPct val="0"/>
              </a:spcBef>
            </a:pPr>
            <a:r>
              <a:rPr lang="en-US" altLang="zh-CN" dirty="0">
                <a:ea typeface="等线" panose="02010600030101010101" pitchFamily="2" charset="-122"/>
              </a:rPr>
              <a:t>RP-252980 RAN5 Status Report to RAN#110</a:t>
            </a:r>
            <a:endParaRPr lang="en-US" altLang="zh-CN" dirty="0">
              <a:ea typeface="等线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45F4DB-244B-416B-8126-8170A5AA76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jpeg"/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jpeg"/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图片 1"/>
          <p:cNvPicPr>
            <a:picLocks noChangeAspect="1"/>
          </p:cNvPicPr>
          <p:nvPr userDrawn="1"/>
        </p:nvPicPr>
        <p:blipFill>
          <a:blip r:embed="rId2"/>
          <a:srcRect l="76071" t="72878"/>
          <a:stretch>
            <a:fillRect/>
          </a:stretch>
        </p:blipFill>
        <p:spPr>
          <a:xfrm>
            <a:off x="9798050" y="4997450"/>
            <a:ext cx="2393950" cy="1860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6" name="图片 2"/>
          <p:cNvPicPr>
            <a:picLocks noChangeAspect="1"/>
          </p:cNvPicPr>
          <p:nvPr userDrawn="1"/>
        </p:nvPicPr>
        <p:blipFill>
          <a:blip r:embed="rId2"/>
          <a:srcRect r="63789" b="69939"/>
          <a:stretch>
            <a:fillRect/>
          </a:stretch>
        </p:blipFill>
        <p:spPr>
          <a:xfrm>
            <a:off x="6350" y="136525"/>
            <a:ext cx="3103563" cy="1671638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3077" name="组合 3"/>
          <p:cNvGrpSpPr/>
          <p:nvPr userDrawn="1"/>
        </p:nvGrpSpPr>
        <p:grpSpPr>
          <a:xfrm>
            <a:off x="47308" y="47625"/>
            <a:ext cx="3033712" cy="1003300"/>
            <a:chOff x="322377" y="128913"/>
            <a:chExt cx="3227035" cy="1067978"/>
          </a:xfrm>
        </p:grpSpPr>
        <p:pic>
          <p:nvPicPr>
            <p:cNvPr id="3078" name="图片 4"/>
            <p:cNvPicPr>
              <a:picLocks noChangeAspect="1"/>
            </p:cNvPicPr>
            <p:nvPr userDrawn="1"/>
          </p:nvPicPr>
          <p:blipFill>
            <a:blip r:embed="rId3"/>
            <a:srcRect t="22266" b="22266"/>
            <a:stretch>
              <a:fillRect/>
            </a:stretch>
          </p:blipFill>
          <p:spPr>
            <a:xfrm>
              <a:off x="322377" y="278431"/>
              <a:ext cx="2207678" cy="91846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079" name="图片 5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264108" y="128913"/>
              <a:ext cx="1285304" cy="963978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24" name="Title Placeholder 1"/>
          <p:cNvSpPr>
            <a:spLocks noGrp="1"/>
          </p:cNvSpPr>
          <p:nvPr>
            <p:ph type="title"/>
          </p:nvPr>
        </p:nvSpPr>
        <p:spPr>
          <a:xfrm>
            <a:off x="838200" y="2589215"/>
            <a:ext cx="10515600" cy="8397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5400" b="1">
                <a:solidFill>
                  <a:srgbClr val="0B85CF"/>
                </a:solidFill>
                <a:latin typeface="方正黑体简体" panose="02000000000000000000" pitchFamily="2" charset="-122"/>
                <a:ea typeface="方正黑体简体" panose="02000000000000000000" pitchFamily="2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5" name="Text Placeholder 2"/>
          <p:cNvSpPr>
            <a:spLocks noGrp="1"/>
          </p:cNvSpPr>
          <p:nvPr>
            <p:ph type="body" idx="1"/>
          </p:nvPr>
        </p:nvSpPr>
        <p:spPr>
          <a:xfrm>
            <a:off x="3517107" y="4886325"/>
            <a:ext cx="5157787" cy="46672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800" b="0">
                <a:latin typeface="方正黑体简体" panose="02000000000000000000" pitchFamily="2" charset="-122"/>
                <a:ea typeface="方正黑体简体" panose="02000000000000000000" pitchFamily="2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pic>
        <p:nvPicPr>
          <p:cNvPr id="2052" name="Picture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550843" y="145415"/>
            <a:ext cx="1493837" cy="8699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1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792163"/>
            <a:ext cx="9144000" cy="158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3" name="rect"/>
          <p:cNvSpPr/>
          <p:nvPr userDrawn="1"/>
        </p:nvSpPr>
        <p:spPr>
          <a:xfrm>
            <a:off x="0" y="157163"/>
            <a:ext cx="222250" cy="563562"/>
          </a:xfrm>
          <a:prstGeom prst="rect">
            <a:avLst/>
          </a:prstGeom>
          <a:solidFill>
            <a:srgbClr val="0F60D7"/>
          </a:solidFill>
          <a:ln w="9525">
            <a:noFill/>
          </a:ln>
        </p:spPr>
        <p:txBody>
          <a:bodyPr/>
          <a:p>
            <a:pPr lvl="0" algn="ctr" eaLnBrk="1" hangingPunct="1">
              <a:buNone/>
            </a:pPr>
            <a:endParaRPr lang="zh-CN" altLang="en-US" sz="2400" dirty="0">
              <a:latin typeface="Arial" panose="020B0604020202020204" pitchFamily="34" charset="0"/>
            </a:endParaRPr>
          </a:p>
        </p:txBody>
      </p:sp>
      <p:sp>
        <p:nvSpPr>
          <p:cNvPr id="12294" name="rect"/>
          <p:cNvSpPr/>
          <p:nvPr userDrawn="1"/>
        </p:nvSpPr>
        <p:spPr>
          <a:xfrm>
            <a:off x="295275" y="157163"/>
            <a:ext cx="28575" cy="563562"/>
          </a:xfrm>
          <a:prstGeom prst="rect">
            <a:avLst/>
          </a:prstGeom>
          <a:solidFill>
            <a:srgbClr val="0F60D7"/>
          </a:solidFill>
          <a:ln w="9525">
            <a:noFill/>
          </a:ln>
        </p:spPr>
        <p:txBody>
          <a:bodyPr/>
          <a:p>
            <a:pPr lvl="0" algn="ctr" eaLnBrk="1" hangingPunct="1">
              <a:buNone/>
            </a:pPr>
            <a:endParaRPr lang="zh-CN" altLang="en-US" sz="2400" dirty="0">
              <a:latin typeface="Arial" panose="020B0604020202020204" pitchFamily="34" charset="0"/>
            </a:endParaRPr>
          </a:p>
        </p:txBody>
      </p:sp>
      <p:sp>
        <p:nvSpPr>
          <p:cNvPr id="12295" name="文本框 2"/>
          <p:cNvSpPr txBox="1"/>
          <p:nvPr userDrawn="1"/>
        </p:nvSpPr>
        <p:spPr>
          <a:xfrm>
            <a:off x="10477500" y="6543675"/>
            <a:ext cx="1706563" cy="2762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8581" name="标题 1"/>
          <p:cNvSpPr>
            <a:spLocks noGrp="1"/>
          </p:cNvSpPr>
          <p:nvPr>
            <p:ph type="title"/>
          </p:nvPr>
        </p:nvSpPr>
        <p:spPr>
          <a:xfrm>
            <a:off x="397764" y="241648"/>
            <a:ext cx="9644761" cy="396000"/>
          </a:xfrm>
          <a:prstGeom prst="rect">
            <a:avLst/>
          </a:prstGeom>
        </p:spPr>
        <p:txBody>
          <a:bodyPr/>
          <a:lstStyle>
            <a:lvl1pPr>
              <a:defRPr sz="28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48584" name="副标题 2"/>
          <p:cNvSpPr>
            <a:spLocks noGrp="1"/>
          </p:cNvSpPr>
          <p:nvPr>
            <p:ph type="subTitle" idx="1"/>
          </p:nvPr>
        </p:nvSpPr>
        <p:spPr>
          <a:xfrm>
            <a:off x="308230" y="951406"/>
            <a:ext cx="11550015" cy="899159"/>
          </a:xfrm>
          <a:prstGeom prst="rect">
            <a:avLst/>
          </a:prstGeom>
          <a:solidFill>
            <a:srgbClr val="F2F2F2"/>
          </a:solidFill>
        </p:spPr>
        <p:txBody>
          <a:bodyPr lIns="68580" tIns="34290" rIns="68580" bIns="34290" anchor="ctr"/>
          <a:lstStyle>
            <a:lvl1pPr marL="285750" indent="-285750" algn="l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1">
                <a:solidFill>
                  <a:srgbClr val="3797D7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65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 dirty="0"/>
          </a:p>
        </p:txBody>
      </p:sp>
      <p:pic>
        <p:nvPicPr>
          <p:cNvPr id="2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789285" y="50165"/>
            <a:ext cx="1214755" cy="70739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7"/>
          <p:cNvSpPr/>
          <p:nvPr userDrawn="1"/>
        </p:nvSpPr>
        <p:spPr>
          <a:xfrm>
            <a:off x="11620500" y="6589713"/>
            <a:ext cx="571500" cy="269875"/>
          </a:xfrm>
          <a:prstGeom prst="rect">
            <a:avLst/>
          </a:prstGeom>
          <a:noFill/>
          <a:ln w="9525">
            <a:noFill/>
          </a:ln>
        </p:spPr>
        <p:txBody>
          <a:bodyPr lIns="78041" tIns="39022" rIns="78041" bIns="39022"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200" dirty="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3316" name="图片 2"/>
          <p:cNvPicPr>
            <a:picLocks noChangeAspect="1"/>
          </p:cNvPicPr>
          <p:nvPr userDrawn="1"/>
        </p:nvPicPr>
        <p:blipFill>
          <a:blip r:embed="rId2"/>
          <a:srcRect t="70940" r="52406"/>
          <a:stretch>
            <a:fillRect/>
          </a:stretch>
        </p:blipFill>
        <p:spPr>
          <a:xfrm>
            <a:off x="0" y="4865688"/>
            <a:ext cx="5307013" cy="19923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矩形 3"/>
          <p:cNvSpPr/>
          <p:nvPr userDrawn="1"/>
        </p:nvSpPr>
        <p:spPr>
          <a:xfrm flipV="1">
            <a:off x="0" y="837751"/>
            <a:ext cx="12192000" cy="18000"/>
          </a:xfrm>
          <a:prstGeom prst="rect">
            <a:avLst/>
          </a:prstGeom>
          <a:gradFill>
            <a:gsLst>
              <a:gs pos="0">
                <a:srgbClr val="0056A7"/>
              </a:gs>
              <a:gs pos="11000">
                <a:schemeClr val="accent1">
                  <a:shade val="67500"/>
                  <a:satMod val="115000"/>
                  <a:lumMod val="41000"/>
                  <a:lumOff val="59000"/>
                  <a:alpha val="22000"/>
                </a:schemeClr>
              </a:gs>
              <a:gs pos="100000">
                <a:srgbClr val="DDF9EF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1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标题 1"/>
          <p:cNvSpPr>
            <a:spLocks noGrp="1"/>
          </p:cNvSpPr>
          <p:nvPr>
            <p:ph type="title"/>
          </p:nvPr>
        </p:nvSpPr>
        <p:spPr>
          <a:xfrm>
            <a:off x="254432" y="101601"/>
            <a:ext cx="10515600" cy="688512"/>
          </a:xfrm>
          <a:prstGeom prst="rect">
            <a:avLst/>
          </a:prstGeom>
        </p:spPr>
        <p:txBody>
          <a:bodyPr anchor="ctr"/>
          <a:lstStyle>
            <a:lvl1pPr algn="l">
              <a:defRPr sz="3600" b="1">
                <a:solidFill>
                  <a:srgbClr val="0F6FC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r>
              <a:rPr kumimoji="1" lang="zh-CN" altLang="en-US" dirty="0"/>
              <a:t>单击此处编辑母版标题样式</a:t>
            </a:r>
            <a:endParaRPr kumimoji="1" lang="zh-CN" altLang="en-US" dirty="0"/>
          </a:p>
        </p:txBody>
      </p:sp>
      <p:pic>
        <p:nvPicPr>
          <p:cNvPr id="2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789285" y="50165"/>
            <a:ext cx="1214755" cy="70739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7"/>
          <p:cNvSpPr/>
          <p:nvPr userDrawn="1"/>
        </p:nvSpPr>
        <p:spPr>
          <a:xfrm>
            <a:off x="11620500" y="6589713"/>
            <a:ext cx="571500" cy="269875"/>
          </a:xfrm>
          <a:prstGeom prst="rect">
            <a:avLst/>
          </a:prstGeom>
          <a:noFill/>
          <a:ln w="9525">
            <a:noFill/>
          </a:ln>
        </p:spPr>
        <p:txBody>
          <a:bodyPr lIns="78041" tIns="39022" rIns="78041" bIns="39022"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200" dirty="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340" name="图片 2"/>
          <p:cNvPicPr>
            <a:picLocks noChangeAspect="1"/>
          </p:cNvPicPr>
          <p:nvPr userDrawn="1"/>
        </p:nvPicPr>
        <p:blipFill>
          <a:blip r:embed="rId2"/>
          <a:srcRect t="70940" r="52406"/>
          <a:stretch>
            <a:fillRect/>
          </a:stretch>
        </p:blipFill>
        <p:spPr>
          <a:xfrm>
            <a:off x="0" y="4865688"/>
            <a:ext cx="5307013" cy="19923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2" name="图片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68325" y="5872163"/>
            <a:ext cx="1122363" cy="809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矩形 5"/>
          <p:cNvSpPr/>
          <p:nvPr userDrawn="1"/>
        </p:nvSpPr>
        <p:spPr>
          <a:xfrm flipV="1">
            <a:off x="0" y="837751"/>
            <a:ext cx="12192000" cy="18000"/>
          </a:xfrm>
          <a:prstGeom prst="rect">
            <a:avLst/>
          </a:prstGeom>
          <a:gradFill>
            <a:gsLst>
              <a:gs pos="0">
                <a:srgbClr val="0056A7"/>
              </a:gs>
              <a:gs pos="11000">
                <a:schemeClr val="accent1">
                  <a:shade val="67500"/>
                  <a:satMod val="115000"/>
                  <a:lumMod val="41000"/>
                  <a:lumOff val="59000"/>
                  <a:alpha val="22000"/>
                </a:schemeClr>
              </a:gs>
              <a:gs pos="100000">
                <a:srgbClr val="DDF9EF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1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标题 1"/>
          <p:cNvSpPr>
            <a:spLocks noGrp="1"/>
          </p:cNvSpPr>
          <p:nvPr>
            <p:ph type="title"/>
          </p:nvPr>
        </p:nvSpPr>
        <p:spPr>
          <a:xfrm>
            <a:off x="254432" y="101601"/>
            <a:ext cx="10515600" cy="688512"/>
          </a:xfrm>
          <a:prstGeom prst="rect">
            <a:avLst/>
          </a:prstGeom>
        </p:spPr>
        <p:txBody>
          <a:bodyPr anchor="ctr"/>
          <a:lstStyle>
            <a:lvl1pPr algn="l">
              <a:defRPr sz="3600" b="1">
                <a:solidFill>
                  <a:srgbClr val="0F6FC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r>
              <a:rPr kumimoji="1" lang="zh-CN" altLang="en-US" dirty="0"/>
              <a:t>单击此处编辑母版标题样式</a:t>
            </a:r>
            <a:endParaRPr kumimoji="1" lang="zh-CN" altLang="en-US" dirty="0"/>
          </a:p>
        </p:txBody>
      </p:sp>
      <p:sp>
        <p:nvSpPr>
          <p:cNvPr id="13" name="内容占位符 23"/>
          <p:cNvSpPr>
            <a:spLocks noGrp="1"/>
          </p:cNvSpPr>
          <p:nvPr>
            <p:ph sz="quarter" idx="10"/>
          </p:nvPr>
        </p:nvSpPr>
        <p:spPr>
          <a:xfrm>
            <a:off x="273256" y="1408113"/>
            <a:ext cx="10377487" cy="4397375"/>
          </a:xfrm>
          <a:prstGeom prst="rect">
            <a:avLst/>
          </a:prstGeo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3pPr>
            <a:lvl4pPr>
              <a:defRPr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4pPr>
            <a:lvl5pPr>
              <a:defRPr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5pPr>
          </a:lstStyle>
          <a:p>
            <a:pPr lvl="0"/>
            <a:r>
              <a:rPr kumimoji="1" lang="zh-CN" altLang="en-US" dirty="0"/>
              <a:t>单击此处编辑母版文本样式</a:t>
            </a:r>
            <a:endParaRPr kumimoji="1" lang="zh-CN" altLang="en-US" dirty="0"/>
          </a:p>
          <a:p>
            <a:pPr lvl="1"/>
            <a:r>
              <a:rPr kumimoji="1" lang="zh-CN" altLang="en-US" dirty="0"/>
              <a:t>二级</a:t>
            </a:r>
            <a:endParaRPr kumimoji="1" lang="zh-CN" altLang="en-US" dirty="0"/>
          </a:p>
          <a:p>
            <a:pPr lvl="2"/>
            <a:r>
              <a:rPr kumimoji="1" lang="zh-CN" altLang="en-US" dirty="0"/>
              <a:t>三级</a:t>
            </a:r>
            <a:endParaRPr kumimoji="1" lang="zh-CN" altLang="en-US" dirty="0"/>
          </a:p>
          <a:p>
            <a:pPr lvl="3"/>
            <a:r>
              <a:rPr kumimoji="1" lang="zh-CN" altLang="en-US" dirty="0"/>
              <a:t>四级</a:t>
            </a:r>
            <a:endParaRPr kumimoji="1" lang="zh-CN" altLang="en-US" dirty="0"/>
          </a:p>
          <a:p>
            <a:pPr lvl="4"/>
            <a:r>
              <a:rPr kumimoji="1" lang="zh-CN" altLang="en-US" dirty="0"/>
              <a:t>五级</a:t>
            </a:r>
            <a:endParaRPr kumimoji="1" lang="zh-CN" altLang="en-US" dirty="0"/>
          </a:p>
        </p:txBody>
      </p:sp>
      <p:pic>
        <p:nvPicPr>
          <p:cNvPr id="2052" name="Picture 6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789285" y="50165"/>
            <a:ext cx="1214755" cy="70739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图片 1"/>
          <p:cNvPicPr>
            <a:picLocks noChangeAspect="1"/>
          </p:cNvPicPr>
          <p:nvPr userDrawn="1"/>
        </p:nvPicPr>
        <p:blipFill>
          <a:blip r:embed="rId2"/>
          <a:srcRect t="70940" r="52406"/>
          <a:stretch>
            <a:fillRect/>
          </a:stretch>
        </p:blipFill>
        <p:spPr>
          <a:xfrm>
            <a:off x="0" y="4865688"/>
            <a:ext cx="5307013" cy="19923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矩形 2"/>
          <p:cNvSpPr/>
          <p:nvPr userDrawn="1"/>
        </p:nvSpPr>
        <p:spPr>
          <a:xfrm rot="10800000" flipV="1">
            <a:off x="228187" y="785059"/>
            <a:ext cx="6912000" cy="18000"/>
          </a:xfrm>
          <a:prstGeom prst="rect">
            <a:avLst/>
          </a:prstGeom>
          <a:gradFill>
            <a:gsLst>
              <a:gs pos="0">
                <a:srgbClr val="08939A"/>
              </a:gs>
              <a:gs pos="22000">
                <a:srgbClr val="0C9873">
                  <a:alpha val="25000"/>
                </a:srgbClr>
              </a:gs>
              <a:gs pos="100000">
                <a:srgbClr val="DDF9EF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27662" y="147481"/>
            <a:ext cx="9556860" cy="581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 b="1">
                <a:solidFill>
                  <a:srgbClr val="0B85C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pic>
        <p:nvPicPr>
          <p:cNvPr id="2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789285" y="50165"/>
            <a:ext cx="1214755" cy="70739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图片 1" descr="ppt模板-02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1664950" y="6608763"/>
            <a:ext cx="527050" cy="276225"/>
          </a:xfrm>
          <a:prstGeom prst="rect">
            <a:avLst/>
          </a:prstGeom>
          <a:noFill/>
        </p:spPr>
        <p:txBody>
          <a:bodyPr>
            <a:spAutoFit/>
          </a:bodyPr>
          <a:p>
            <a:pPr lvl="0" algn="r" eaLnBrk="1" hangingPunct="1">
              <a:buNone/>
            </a:pPr>
            <a:fld id="{9A0DB2DC-4C9A-4742-B13C-FB6460FD3503}" type="slidenum">
              <a:rPr lang="zh-CN" altLang="en-US" sz="1200" b="1" dirty="0">
                <a:solidFill>
                  <a:srgbClr val="9BBB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200" b="1" dirty="0">
              <a:solidFill>
                <a:srgbClr val="9BBB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1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792163"/>
            <a:ext cx="9144000" cy="158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9" name="rect"/>
          <p:cNvSpPr/>
          <p:nvPr userDrawn="1"/>
        </p:nvSpPr>
        <p:spPr>
          <a:xfrm>
            <a:off x="0" y="157163"/>
            <a:ext cx="222250" cy="563562"/>
          </a:xfrm>
          <a:prstGeom prst="rect">
            <a:avLst/>
          </a:prstGeom>
          <a:solidFill>
            <a:srgbClr val="0F60D7"/>
          </a:solidFill>
          <a:ln w="9525">
            <a:noFill/>
          </a:ln>
        </p:spPr>
        <p:txBody>
          <a:bodyPr/>
          <a:p>
            <a:pPr lvl="0" algn="ctr" eaLnBrk="1" hangingPunct="1">
              <a:buNone/>
            </a:pPr>
            <a:endParaRPr lang="zh-CN" altLang="en-US" sz="2400" dirty="0">
              <a:latin typeface="Arial" panose="020B0604020202020204" pitchFamily="34" charset="0"/>
            </a:endParaRPr>
          </a:p>
        </p:txBody>
      </p:sp>
      <p:sp>
        <p:nvSpPr>
          <p:cNvPr id="6150" name="rect"/>
          <p:cNvSpPr/>
          <p:nvPr userDrawn="1"/>
        </p:nvSpPr>
        <p:spPr>
          <a:xfrm>
            <a:off x="295275" y="157163"/>
            <a:ext cx="28575" cy="563562"/>
          </a:xfrm>
          <a:prstGeom prst="rect">
            <a:avLst/>
          </a:prstGeom>
          <a:solidFill>
            <a:srgbClr val="0F60D7"/>
          </a:solidFill>
          <a:ln w="9525">
            <a:noFill/>
          </a:ln>
        </p:spPr>
        <p:txBody>
          <a:bodyPr/>
          <a:p>
            <a:pPr lvl="0" algn="ctr" eaLnBrk="1" hangingPunct="1">
              <a:buNone/>
            </a:pPr>
            <a:endParaRPr lang="zh-CN" altLang="en-US" sz="2400" dirty="0">
              <a:latin typeface="Arial" panose="020B0604020202020204" pitchFamily="34" charset="0"/>
            </a:endParaRPr>
          </a:p>
        </p:txBody>
      </p:sp>
      <p:sp>
        <p:nvSpPr>
          <p:cNvPr id="6151" name="文本框 2"/>
          <p:cNvSpPr txBox="1"/>
          <p:nvPr userDrawn="1"/>
        </p:nvSpPr>
        <p:spPr>
          <a:xfrm>
            <a:off x="10477500" y="6543675"/>
            <a:ext cx="1706563" cy="2762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8581" name="标题 1"/>
          <p:cNvSpPr>
            <a:spLocks noGrp="1"/>
          </p:cNvSpPr>
          <p:nvPr>
            <p:ph type="title"/>
          </p:nvPr>
        </p:nvSpPr>
        <p:spPr>
          <a:xfrm>
            <a:off x="397764" y="241648"/>
            <a:ext cx="9644761" cy="396000"/>
          </a:xfrm>
          <a:prstGeom prst="rect">
            <a:avLst/>
          </a:prstGeom>
        </p:spPr>
        <p:txBody>
          <a:bodyPr/>
          <a:lstStyle>
            <a:lvl1pPr>
              <a:defRPr sz="28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48584" name="副标题 2"/>
          <p:cNvSpPr>
            <a:spLocks noGrp="1"/>
          </p:cNvSpPr>
          <p:nvPr>
            <p:ph type="subTitle" idx="1"/>
          </p:nvPr>
        </p:nvSpPr>
        <p:spPr>
          <a:xfrm>
            <a:off x="308230" y="951406"/>
            <a:ext cx="11550015" cy="899159"/>
          </a:xfrm>
          <a:prstGeom prst="rect">
            <a:avLst/>
          </a:prstGeom>
          <a:solidFill>
            <a:srgbClr val="F2F2F2"/>
          </a:solidFill>
        </p:spPr>
        <p:txBody>
          <a:bodyPr lIns="68580" tIns="34290" rIns="68580" bIns="34290" anchor="ctr"/>
          <a:lstStyle>
            <a:lvl1pPr marL="285750" indent="-285750" algn="l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1">
                <a:solidFill>
                  <a:srgbClr val="3797D7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65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 dirty="0"/>
          </a:p>
        </p:txBody>
      </p:sp>
      <p:pic>
        <p:nvPicPr>
          <p:cNvPr id="2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789285" y="50165"/>
            <a:ext cx="1214755" cy="70739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7"/>
          <p:cNvSpPr/>
          <p:nvPr userDrawn="1"/>
        </p:nvSpPr>
        <p:spPr>
          <a:xfrm>
            <a:off x="11620500" y="6589713"/>
            <a:ext cx="571500" cy="269875"/>
          </a:xfrm>
          <a:prstGeom prst="rect">
            <a:avLst/>
          </a:prstGeom>
          <a:noFill/>
          <a:ln w="9525">
            <a:noFill/>
          </a:ln>
        </p:spPr>
        <p:txBody>
          <a:bodyPr lIns="78041" tIns="39022" rIns="78041" bIns="39022"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200" dirty="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172" name="图片 2"/>
          <p:cNvPicPr>
            <a:picLocks noChangeAspect="1"/>
          </p:cNvPicPr>
          <p:nvPr userDrawn="1"/>
        </p:nvPicPr>
        <p:blipFill>
          <a:blip r:embed="rId2"/>
          <a:srcRect t="70940" r="52406"/>
          <a:stretch>
            <a:fillRect/>
          </a:stretch>
        </p:blipFill>
        <p:spPr>
          <a:xfrm>
            <a:off x="0" y="4865688"/>
            <a:ext cx="5307013" cy="19923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矩形 3"/>
          <p:cNvSpPr/>
          <p:nvPr userDrawn="1"/>
        </p:nvSpPr>
        <p:spPr>
          <a:xfrm flipV="1">
            <a:off x="0" y="837751"/>
            <a:ext cx="12192000" cy="18000"/>
          </a:xfrm>
          <a:prstGeom prst="rect">
            <a:avLst/>
          </a:prstGeom>
          <a:gradFill>
            <a:gsLst>
              <a:gs pos="0">
                <a:srgbClr val="0056A7"/>
              </a:gs>
              <a:gs pos="11000">
                <a:schemeClr val="accent1">
                  <a:shade val="67500"/>
                  <a:satMod val="115000"/>
                  <a:lumMod val="41000"/>
                  <a:lumOff val="59000"/>
                  <a:alpha val="22000"/>
                </a:schemeClr>
              </a:gs>
              <a:gs pos="100000">
                <a:srgbClr val="DDF9EF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1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标题 1"/>
          <p:cNvSpPr>
            <a:spLocks noGrp="1"/>
          </p:cNvSpPr>
          <p:nvPr>
            <p:ph type="title"/>
          </p:nvPr>
        </p:nvSpPr>
        <p:spPr>
          <a:xfrm>
            <a:off x="254432" y="101601"/>
            <a:ext cx="10515600" cy="688512"/>
          </a:xfrm>
          <a:prstGeom prst="rect">
            <a:avLst/>
          </a:prstGeom>
        </p:spPr>
        <p:txBody>
          <a:bodyPr anchor="ctr"/>
          <a:lstStyle>
            <a:lvl1pPr algn="l">
              <a:defRPr sz="3600" b="1">
                <a:solidFill>
                  <a:srgbClr val="0F6FC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r>
              <a:rPr kumimoji="1" lang="zh-CN" altLang="en-US" dirty="0"/>
              <a:t>单击此处编辑母版标题样式</a:t>
            </a:r>
            <a:endParaRPr kumimoji="1" lang="zh-CN" altLang="en-US" dirty="0"/>
          </a:p>
        </p:txBody>
      </p:sp>
      <p:pic>
        <p:nvPicPr>
          <p:cNvPr id="2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789285" y="50165"/>
            <a:ext cx="1214755" cy="70739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7"/>
          <p:cNvSpPr/>
          <p:nvPr userDrawn="1"/>
        </p:nvSpPr>
        <p:spPr>
          <a:xfrm>
            <a:off x="11620500" y="6589713"/>
            <a:ext cx="571500" cy="269875"/>
          </a:xfrm>
          <a:prstGeom prst="rect">
            <a:avLst/>
          </a:prstGeom>
          <a:noFill/>
          <a:ln w="9525">
            <a:noFill/>
          </a:ln>
        </p:spPr>
        <p:txBody>
          <a:bodyPr lIns="78041" tIns="39022" rIns="78041" bIns="39022"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200" dirty="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196" name="图片 2"/>
          <p:cNvPicPr>
            <a:picLocks noChangeAspect="1"/>
          </p:cNvPicPr>
          <p:nvPr userDrawn="1"/>
        </p:nvPicPr>
        <p:blipFill>
          <a:blip r:embed="rId2"/>
          <a:srcRect t="70940" r="52406"/>
          <a:stretch>
            <a:fillRect/>
          </a:stretch>
        </p:blipFill>
        <p:spPr>
          <a:xfrm>
            <a:off x="0" y="4865688"/>
            <a:ext cx="5307013" cy="19923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8" name="图片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68325" y="5872163"/>
            <a:ext cx="1122363" cy="809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矩形 5"/>
          <p:cNvSpPr/>
          <p:nvPr userDrawn="1"/>
        </p:nvSpPr>
        <p:spPr>
          <a:xfrm flipV="1">
            <a:off x="0" y="837751"/>
            <a:ext cx="12192000" cy="18000"/>
          </a:xfrm>
          <a:prstGeom prst="rect">
            <a:avLst/>
          </a:prstGeom>
          <a:gradFill>
            <a:gsLst>
              <a:gs pos="0">
                <a:srgbClr val="0056A7"/>
              </a:gs>
              <a:gs pos="11000">
                <a:schemeClr val="accent1">
                  <a:shade val="67500"/>
                  <a:satMod val="115000"/>
                  <a:lumMod val="41000"/>
                  <a:lumOff val="59000"/>
                  <a:alpha val="22000"/>
                </a:schemeClr>
              </a:gs>
              <a:gs pos="100000">
                <a:srgbClr val="DDF9EF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1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标题 1"/>
          <p:cNvSpPr>
            <a:spLocks noGrp="1"/>
          </p:cNvSpPr>
          <p:nvPr>
            <p:ph type="title"/>
          </p:nvPr>
        </p:nvSpPr>
        <p:spPr>
          <a:xfrm>
            <a:off x="254432" y="101601"/>
            <a:ext cx="10515600" cy="688512"/>
          </a:xfrm>
          <a:prstGeom prst="rect">
            <a:avLst/>
          </a:prstGeom>
        </p:spPr>
        <p:txBody>
          <a:bodyPr anchor="ctr"/>
          <a:lstStyle>
            <a:lvl1pPr algn="l">
              <a:defRPr sz="3600" b="1">
                <a:solidFill>
                  <a:srgbClr val="0F6FC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r>
              <a:rPr kumimoji="1" lang="zh-CN" altLang="en-US" dirty="0"/>
              <a:t>单击此处编辑母版标题样式</a:t>
            </a:r>
            <a:endParaRPr kumimoji="1" lang="zh-CN" altLang="en-US" dirty="0"/>
          </a:p>
        </p:txBody>
      </p:sp>
      <p:sp>
        <p:nvSpPr>
          <p:cNvPr id="13" name="内容占位符 23"/>
          <p:cNvSpPr>
            <a:spLocks noGrp="1"/>
          </p:cNvSpPr>
          <p:nvPr>
            <p:ph sz="quarter" idx="10"/>
          </p:nvPr>
        </p:nvSpPr>
        <p:spPr>
          <a:xfrm>
            <a:off x="273256" y="1408113"/>
            <a:ext cx="10377487" cy="4397375"/>
          </a:xfrm>
          <a:prstGeom prst="rect">
            <a:avLst/>
          </a:prstGeo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3pPr>
            <a:lvl4pPr>
              <a:defRPr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4pPr>
            <a:lvl5pPr>
              <a:defRPr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5pPr>
          </a:lstStyle>
          <a:p>
            <a:pPr lvl="0"/>
            <a:r>
              <a:rPr kumimoji="1" lang="zh-CN" altLang="en-US" dirty="0"/>
              <a:t>单击此处编辑母版文本样式</a:t>
            </a:r>
            <a:endParaRPr kumimoji="1" lang="zh-CN" altLang="en-US" dirty="0"/>
          </a:p>
          <a:p>
            <a:pPr lvl="1"/>
            <a:r>
              <a:rPr kumimoji="1" lang="zh-CN" altLang="en-US" dirty="0"/>
              <a:t>二级</a:t>
            </a:r>
            <a:endParaRPr kumimoji="1" lang="zh-CN" altLang="en-US" dirty="0"/>
          </a:p>
          <a:p>
            <a:pPr lvl="2"/>
            <a:r>
              <a:rPr kumimoji="1" lang="zh-CN" altLang="en-US" dirty="0"/>
              <a:t>三级</a:t>
            </a:r>
            <a:endParaRPr kumimoji="1" lang="zh-CN" altLang="en-US" dirty="0"/>
          </a:p>
          <a:p>
            <a:pPr lvl="3"/>
            <a:r>
              <a:rPr kumimoji="1" lang="zh-CN" altLang="en-US" dirty="0"/>
              <a:t>四级</a:t>
            </a:r>
            <a:endParaRPr kumimoji="1" lang="zh-CN" altLang="en-US" dirty="0"/>
          </a:p>
          <a:p>
            <a:pPr lvl="4"/>
            <a:r>
              <a:rPr kumimoji="1" lang="zh-CN" altLang="en-US" dirty="0"/>
              <a:t>五级</a:t>
            </a:r>
            <a:endParaRPr kumimoji="1" lang="zh-CN" altLang="en-US" dirty="0"/>
          </a:p>
        </p:txBody>
      </p:sp>
      <p:pic>
        <p:nvPicPr>
          <p:cNvPr id="2" name="Picture 6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789285" y="50165"/>
            <a:ext cx="1214755" cy="70739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图片 1"/>
          <p:cNvPicPr>
            <a:picLocks noChangeAspect="1"/>
          </p:cNvPicPr>
          <p:nvPr userDrawn="1"/>
        </p:nvPicPr>
        <p:blipFill>
          <a:blip r:embed="rId2"/>
          <a:srcRect l="76071" t="72878"/>
          <a:stretch>
            <a:fillRect/>
          </a:stretch>
        </p:blipFill>
        <p:spPr>
          <a:xfrm>
            <a:off x="9798050" y="4997450"/>
            <a:ext cx="2393950" cy="1860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0" name="图片 2"/>
          <p:cNvPicPr>
            <a:picLocks noChangeAspect="1"/>
          </p:cNvPicPr>
          <p:nvPr userDrawn="1"/>
        </p:nvPicPr>
        <p:blipFill>
          <a:blip r:embed="rId2"/>
          <a:srcRect r="63789" b="69939"/>
          <a:stretch>
            <a:fillRect/>
          </a:stretch>
        </p:blipFill>
        <p:spPr>
          <a:xfrm>
            <a:off x="6350" y="136525"/>
            <a:ext cx="3103563" cy="1671638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9221" name="组合 3"/>
          <p:cNvGrpSpPr/>
          <p:nvPr userDrawn="1"/>
        </p:nvGrpSpPr>
        <p:grpSpPr>
          <a:xfrm>
            <a:off x="-25082" y="-68580"/>
            <a:ext cx="3033712" cy="1003300"/>
            <a:chOff x="322377" y="128913"/>
            <a:chExt cx="3227035" cy="1067978"/>
          </a:xfrm>
        </p:grpSpPr>
        <p:pic>
          <p:nvPicPr>
            <p:cNvPr id="9222" name="图片 4"/>
            <p:cNvPicPr>
              <a:picLocks noChangeAspect="1"/>
            </p:cNvPicPr>
            <p:nvPr userDrawn="1"/>
          </p:nvPicPr>
          <p:blipFill>
            <a:blip r:embed="rId3"/>
            <a:srcRect t="22266" b="22266"/>
            <a:stretch>
              <a:fillRect/>
            </a:stretch>
          </p:blipFill>
          <p:spPr>
            <a:xfrm>
              <a:off x="322377" y="278431"/>
              <a:ext cx="2207678" cy="91846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9223" name="图片 5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264108" y="128913"/>
              <a:ext cx="1285304" cy="963978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24" name="Title Placeholder 1"/>
          <p:cNvSpPr>
            <a:spLocks noGrp="1"/>
          </p:cNvSpPr>
          <p:nvPr>
            <p:ph type="title"/>
          </p:nvPr>
        </p:nvSpPr>
        <p:spPr>
          <a:xfrm>
            <a:off x="838200" y="2589215"/>
            <a:ext cx="10515600" cy="8397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5400" b="1">
                <a:solidFill>
                  <a:srgbClr val="0B85CF"/>
                </a:solidFill>
                <a:latin typeface="方正黑体简体" panose="02000000000000000000" pitchFamily="2" charset="-122"/>
                <a:ea typeface="方正黑体简体" panose="02000000000000000000" pitchFamily="2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5" name="Text Placeholder 2"/>
          <p:cNvSpPr>
            <a:spLocks noGrp="1"/>
          </p:cNvSpPr>
          <p:nvPr>
            <p:ph type="body" idx="1"/>
          </p:nvPr>
        </p:nvSpPr>
        <p:spPr>
          <a:xfrm>
            <a:off x="3517107" y="4886325"/>
            <a:ext cx="5157787" cy="46672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800" b="0">
                <a:latin typeface="方正黑体简体" panose="02000000000000000000" pitchFamily="2" charset="-122"/>
                <a:ea typeface="方正黑体简体" panose="02000000000000000000" pitchFamily="2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pic>
        <p:nvPicPr>
          <p:cNvPr id="2052" name="Picture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550843" y="45085"/>
            <a:ext cx="1493837" cy="8699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图片 1"/>
          <p:cNvPicPr>
            <a:picLocks noChangeAspect="1"/>
          </p:cNvPicPr>
          <p:nvPr userDrawn="1"/>
        </p:nvPicPr>
        <p:blipFill>
          <a:blip r:embed="rId2"/>
          <a:srcRect t="70940" r="52406"/>
          <a:stretch>
            <a:fillRect/>
          </a:stretch>
        </p:blipFill>
        <p:spPr>
          <a:xfrm>
            <a:off x="0" y="4865688"/>
            <a:ext cx="5307013" cy="19923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矩形 2"/>
          <p:cNvSpPr/>
          <p:nvPr userDrawn="1"/>
        </p:nvSpPr>
        <p:spPr>
          <a:xfrm rot="10800000" flipV="1">
            <a:off x="228187" y="785059"/>
            <a:ext cx="6912000" cy="18000"/>
          </a:xfrm>
          <a:prstGeom prst="rect">
            <a:avLst/>
          </a:prstGeom>
          <a:gradFill>
            <a:gsLst>
              <a:gs pos="0">
                <a:srgbClr val="08939A"/>
              </a:gs>
              <a:gs pos="22000">
                <a:srgbClr val="0C9873">
                  <a:alpha val="25000"/>
                </a:srgbClr>
              </a:gs>
              <a:gs pos="100000">
                <a:srgbClr val="DDF9EF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27662" y="147481"/>
            <a:ext cx="9556860" cy="581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 b="1">
                <a:solidFill>
                  <a:srgbClr val="0B85C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pic>
        <p:nvPicPr>
          <p:cNvPr id="2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789285" y="50165"/>
            <a:ext cx="1214755" cy="70739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图片 1" descr="ppt模板-02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1664950" y="6608763"/>
            <a:ext cx="527050" cy="276225"/>
          </a:xfrm>
          <a:prstGeom prst="rect">
            <a:avLst/>
          </a:prstGeom>
          <a:noFill/>
        </p:spPr>
        <p:txBody>
          <a:bodyPr>
            <a:spAutoFit/>
          </a:bodyPr>
          <a:p>
            <a:pPr lvl="0" algn="r" eaLnBrk="1" hangingPunct="1">
              <a:buNone/>
            </a:pPr>
            <a:fld id="{9A0DB2DC-4C9A-4742-B13C-FB6460FD3503}" type="slidenum">
              <a:rPr lang="zh-CN" altLang="en-US" sz="1200" b="1" dirty="0">
                <a:solidFill>
                  <a:srgbClr val="9BBB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200" b="1" dirty="0">
              <a:solidFill>
                <a:srgbClr val="9BBB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7" Type="http://schemas.openxmlformats.org/officeDocument/2006/relationships/image" Target="../media/image4.jpeg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7"/>
          <p:cNvSpPr/>
          <p:nvPr/>
        </p:nvSpPr>
        <p:spPr>
          <a:xfrm>
            <a:off x="11620500" y="6589713"/>
            <a:ext cx="571500" cy="269875"/>
          </a:xfrm>
          <a:prstGeom prst="rect">
            <a:avLst/>
          </a:prstGeom>
          <a:noFill/>
          <a:ln w="9525">
            <a:noFill/>
          </a:ln>
        </p:spPr>
        <p:txBody>
          <a:bodyPr lIns="78041" tIns="39022" rIns="78041" bIns="39022"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200" dirty="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sldNum="0" hdr="0" ftr="0" dt="0"/>
  <p:txStyles>
    <p:titleStyle>
      <a:lvl1pPr algn="l" defTabSz="455295" rtl="0" eaLnBrk="1" latinLnBrk="0" hangingPunct="1">
        <a:spcBef>
          <a:spcPct val="0"/>
        </a:spcBef>
        <a:buNone/>
        <a:defRPr sz="2800" kern="1200" baseline="0">
          <a:solidFill>
            <a:schemeClr val="tx1"/>
          </a:solidFill>
          <a:latin typeface="+mj-lt"/>
          <a:ea typeface="微软雅黑" panose="020B0503020204020204" pitchFamily="34" charset="-122"/>
          <a:cs typeface="+mj-cs"/>
        </a:defRPr>
      </a:lvl1pPr>
    </p:titleStyle>
    <p:bodyStyle>
      <a:lvl1pPr marL="341630" indent="-341630" algn="l" defTabSz="455295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4480" algn="l" defTabSz="455295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20" indent="-227330" algn="l" defTabSz="455295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215" indent="-227330" algn="l" defTabSz="455295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510" indent="-227330" algn="l" defTabSz="455295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805" indent="-227330" algn="l" defTabSz="455295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9100" indent="-227330" algn="l" defTabSz="455295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4395" indent="-227330" algn="l" defTabSz="455295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9055" indent="-227330" algn="l" defTabSz="455295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455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295" algn="l" defTabSz="455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0590" algn="l" defTabSz="455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885" algn="l" defTabSz="455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545" algn="l" defTabSz="455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40" algn="l" defTabSz="455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1135" algn="l" defTabSz="455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430" algn="l" defTabSz="455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725" algn="l" defTabSz="455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Rectangle 7"/>
          <p:cNvSpPr/>
          <p:nvPr userDrawn="1"/>
        </p:nvSpPr>
        <p:spPr>
          <a:xfrm>
            <a:off x="11620500" y="6589713"/>
            <a:ext cx="571500" cy="269875"/>
          </a:xfrm>
          <a:prstGeom prst="rect">
            <a:avLst/>
          </a:prstGeom>
          <a:noFill/>
          <a:ln w="9525">
            <a:noFill/>
          </a:ln>
        </p:spPr>
        <p:txBody>
          <a:bodyPr lIns="78041" tIns="39022" rIns="78041" bIns="39022"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200" dirty="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Picture 6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789285" y="50165"/>
            <a:ext cx="1214755" cy="70739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</p:sldLayoutIdLst>
  <p:hf sldNum="0" hdr="0" ftr="0" dt="0"/>
  <p:txStyles>
    <p:titleStyle>
      <a:lvl1pPr algn="l" defTabSz="455295" rtl="0" eaLnBrk="1" latinLnBrk="0" hangingPunct="1">
        <a:spcBef>
          <a:spcPct val="0"/>
        </a:spcBef>
        <a:buNone/>
        <a:defRPr sz="2800" kern="1200" baseline="0">
          <a:solidFill>
            <a:schemeClr val="tx1"/>
          </a:solidFill>
          <a:latin typeface="+mj-lt"/>
          <a:ea typeface="微软雅黑" panose="020B0503020204020204" pitchFamily="34" charset="-122"/>
          <a:cs typeface="+mj-cs"/>
        </a:defRPr>
      </a:lvl1pPr>
    </p:titleStyle>
    <p:bodyStyle>
      <a:lvl1pPr marL="341630" indent="-341630" algn="l" defTabSz="455295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4480" algn="l" defTabSz="455295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20" indent="-227330" algn="l" defTabSz="455295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215" indent="-227330" algn="l" defTabSz="455295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510" indent="-227330" algn="l" defTabSz="455295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805" indent="-227330" algn="l" defTabSz="455295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9100" indent="-227330" algn="l" defTabSz="455295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4395" indent="-227330" algn="l" defTabSz="455295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9055" indent="-227330" algn="l" defTabSz="455295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455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295" algn="l" defTabSz="455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0590" algn="l" defTabSz="455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885" algn="l" defTabSz="455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545" algn="l" defTabSz="455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40" algn="l" defTabSz="455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1135" algn="l" defTabSz="455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430" algn="l" defTabSz="455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725" algn="l" defTabSz="455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9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562610" y="2780665"/>
            <a:ext cx="11592560" cy="118618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algn="ctr" defTabSz="914400" eaLnBrk="1" fontAlgn="base" hangingPunct="1">
              <a:spcBef>
                <a:spcPts val="0"/>
              </a:spcBef>
              <a:buClr>
                <a:srgbClr val="00A9D4"/>
              </a:buClr>
              <a:buSzTx/>
              <a:buFont typeface="Arial" panose="020B0604020202020204" pitchFamily="34" charset="0"/>
              <a:defRPr/>
            </a:pPr>
            <a:r>
              <a:rPr lang="en-US" altLang="en-GB" sz="36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Way forward on how to handle Option4 (NE-DC) test cases </a:t>
            </a:r>
            <a:endParaRPr lang="en-US" altLang="en-GB" sz="3600" b="1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123" name="Rectangle 30"/>
          <p:cNvSpPr txBox="1">
            <a:spLocks noChangeArrowheads="1"/>
          </p:cNvSpPr>
          <p:nvPr/>
        </p:nvSpPr>
        <p:spPr bwMode="auto">
          <a:xfrm>
            <a:off x="2136701" y="5007203"/>
            <a:ext cx="7442200" cy="9191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2400" b="1" dirty="0">
                <a:solidFill>
                  <a:schemeClr val="tx1"/>
                </a:solidFill>
                <a:latin typeface="Calibri (正文)" charset="0"/>
                <a:ea typeface="微软雅黑" panose="020B0503020204020204" pitchFamily="34" charset="-122"/>
                <a:cs typeface="Calibri (正文)" charset="0"/>
                <a:sym typeface="+mn-ea"/>
              </a:rPr>
              <a:t>China Mobile</a:t>
            </a:r>
            <a:endParaRPr lang="en-US" sz="2400" b="1" dirty="0">
              <a:solidFill>
                <a:schemeClr val="tx1"/>
              </a:solidFill>
              <a:latin typeface="Calibri (正文)" charset="0"/>
              <a:ea typeface="微软雅黑" panose="020B0503020204020204" pitchFamily="34" charset="-122"/>
              <a:cs typeface="Calibri (正文)" charset="0"/>
              <a:sym typeface="+mn-ea"/>
            </a:endParaRPr>
          </a:p>
        </p:txBody>
      </p:sp>
      <p:sp>
        <p:nvSpPr>
          <p:cNvPr id="3" name="Subtitle 4"/>
          <p:cNvSpPr txBox="1"/>
          <p:nvPr/>
        </p:nvSpPr>
        <p:spPr bwMode="auto">
          <a:xfrm>
            <a:off x="195580" y="878205"/>
            <a:ext cx="11849100" cy="11099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72000" tIns="0" rIns="72000" bIns="0" anchor="ctr"/>
          <a:lstStyle>
            <a:lvl1pPr marL="0" indent="0" algn="l" rtl="0" eaLnBrk="1" fontAlgn="base" hangingPunct="1">
              <a:lnSpc>
                <a:spcPct val="75000"/>
              </a:lnSpc>
              <a:spcBef>
                <a:spcPts val="0"/>
              </a:spcBef>
              <a:spcAft>
                <a:spcPct val="0"/>
              </a:spcAft>
              <a:buClr>
                <a:srgbClr val="00A9D4"/>
              </a:buClr>
              <a:buFont typeface="Arial" panose="020B0604020202020204" pitchFamily="34" charset="0"/>
              <a:buNone/>
              <a:defRPr sz="3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3400" indent="-1778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anose="02000503000000020004" pitchFamily="2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92175" indent="-17970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2CCE5"/>
              </a:buClr>
              <a:buFont typeface="Ericsson Capital TT" panose="02000503000000020004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3pPr>
            <a:lvl4pPr marL="125285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anose="02000503000000020004" pitchFamily="2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4pPr>
            <a:lvl5pPr marL="16148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anose="02000503000000020004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5pPr>
            <a:lvl6pPr marL="20720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anose="02000503000000020004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92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anose="02000503000000020004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4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anose="02000503000000020004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6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anose="02000503000000020004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A9D4"/>
              </a:buClr>
              <a:buSzTx/>
              <a:buFont typeface="Arial" panose="020B0604020202020204" pitchFamily="34" charset="0"/>
              <a:buNone/>
              <a:defRPr/>
            </a:pPr>
            <a:r>
              <a:rPr kumimoji="0" lang="en-GB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3GPP TSG-RAN5 Meeting #</a:t>
            </a:r>
            <a:r>
              <a:rPr kumimoji="0" lang="en-US" alt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110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					      </a:t>
            </a:r>
            <a:endParaRPr kumimoji="0" lang="en-US" altLang="zh-CN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A9D4"/>
              </a:buClr>
              <a:buSzTx/>
              <a:buFont typeface="Arial" panose="020B0604020202020204" pitchFamily="34" charset="0"/>
              <a:buNone/>
              <a:defRPr/>
            </a:pPr>
            <a:r>
              <a:rPr lang="en-GB" altLang="zh-CN" sz="24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Gothenburg, Sweden, 9th Feb 2026 - 13th Feb 2026</a:t>
            </a:r>
            <a:r>
              <a:rPr lang="en-US" sz="2400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                                                      </a:t>
            </a:r>
            <a:r>
              <a:rPr lang="en-US" altLang="zh-CN" sz="24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R5-26</a:t>
            </a:r>
            <a:r>
              <a:rPr lang="en-US" altLang="zh-CN" sz="24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0502</a:t>
            </a:r>
            <a:endParaRPr lang="en-US" altLang="zh-CN" sz="2400" b="1" noProof="0" dirty="0">
              <a:ln>
                <a:noFill/>
              </a:ln>
              <a:effectLst/>
              <a:uLnTx/>
              <a:uFillTx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61" name="TextBox 4"/>
          <p:cNvSpPr txBox="1"/>
          <p:nvPr/>
        </p:nvSpPr>
        <p:spPr>
          <a:xfrm>
            <a:off x="0" y="114300"/>
            <a:ext cx="10904538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 eaLnBrk="1" hangingPunct="1">
              <a:lnSpc>
                <a:spcPct val="150000"/>
              </a:lnSpc>
              <a:buClrTx/>
              <a:buSzTx/>
              <a:buFontTx/>
              <a:buNone/>
            </a:pPr>
            <a:r>
              <a:rPr lang="en-US" altLang="zh-CN" sz="2400" b="1" dirty="0">
                <a:solidFill>
                  <a:srgbClr val="0B85CF"/>
                </a:solidFill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Handling of Option4(NE-DC) test cases </a:t>
            </a:r>
            <a:endParaRPr lang="en-US" altLang="zh-CN" sz="2400" b="1" dirty="0">
              <a:solidFill>
                <a:srgbClr val="0B85CF"/>
              </a:solidFill>
              <a:ea typeface="微软雅黑" panose="020B0503020204020204" pitchFamily="34" charset="-122"/>
              <a:cs typeface="Arial" panose="020B0604020202020204" pitchFamily="3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7940" y="887730"/>
            <a:ext cx="12141200" cy="2399665"/>
          </a:xfrm>
          <a:prstGeom prst="rect">
            <a:avLst/>
          </a:prstGeom>
        </p:spPr>
        <p:txBody>
          <a:bodyPr wrap="square">
            <a:spAutoFit/>
          </a:bodyPr>
          <a:p>
            <a:pPr marL="285750" indent="-285750" algn="l" defTabSz="914400" eaLnBrk="1" fontAlgn="base" hangingPunct="1">
              <a:lnSpc>
                <a:spcPts val="28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altLang="zh-CN" sz="2000" b="1" noProof="0" dirty="0">
                <a:solidFill>
                  <a:schemeClr val="tx1"/>
                </a:solidFill>
                <a:cs typeface="Arial" panose="020B0604020202020204" pitchFamily="34" charset="0"/>
                <a:sym typeface="+mn-ea"/>
              </a:rPr>
              <a:t>Observation: </a:t>
            </a:r>
            <a:r>
              <a:rPr lang="en-US" altLang="zh-CN" sz="2000" noProof="0" dirty="0">
                <a:solidFill>
                  <a:schemeClr val="tx1"/>
                </a:solidFill>
                <a:cs typeface="Arial" panose="020B0604020202020204" pitchFamily="34" charset="0"/>
                <a:sym typeface="+mn-ea"/>
              </a:rPr>
              <a:t>RAN5 kicked off the work of Option4 (NE-DC) at RAN5#92e. As of now, 23 out of 30 FR1 Option4 test cases are completed</a:t>
            </a:r>
            <a:r>
              <a:rPr lang="en-US" altLang="zh-CN" sz="2000" noProof="0" dirty="0">
                <a:solidFill>
                  <a:schemeClr val="tx1"/>
                </a:solidFill>
                <a:cs typeface="Arial" panose="020B0604020202020204" pitchFamily="34" charset="0"/>
              </a:rPr>
              <a:t>. NE-DC deployment plan was stopped due to lack of enough industry interests/support</a:t>
            </a:r>
            <a:r>
              <a:rPr lang="en-US" altLang="zh-CN" sz="2000" noProof="0" dirty="0">
                <a:solidFill>
                  <a:schemeClr val="tx1"/>
                </a:solidFill>
                <a:cs typeface="Arial" panose="020B0604020202020204" pitchFamily="34" charset="0"/>
                <a:sym typeface="+mn-ea"/>
              </a:rPr>
              <a:t>, and further test development work in RAN5 is put on hold now</a:t>
            </a:r>
            <a:r>
              <a:rPr lang="en-US" altLang="zh-CN" sz="2000" noProof="0" dirty="0">
                <a:solidFill>
                  <a:schemeClr val="tx1"/>
                </a:solidFill>
                <a:cs typeface="Arial" panose="020B0604020202020204" pitchFamily="34" charset="0"/>
              </a:rPr>
              <a:t>.</a:t>
            </a:r>
            <a:endParaRPr lang="en-US" altLang="zh-CN" sz="2000" noProof="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800100" lvl="1" indent="-342900" algn="l" defTabSz="914400" eaLnBrk="1" fontAlgn="base" hangingPunct="1">
              <a:lnSpc>
                <a:spcPts val="28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 typeface="Wingdings" panose="05000000000000000000" charset="0"/>
              <a:buChar char="p"/>
              <a:defRPr/>
            </a:pPr>
            <a:r>
              <a:rPr lang="en-US" altLang="zh-CN" sz="2000" noProof="0" dirty="0">
                <a:solidFill>
                  <a:schemeClr val="tx1"/>
                </a:solidFill>
                <a:cs typeface="Arial" panose="020B0604020202020204" pitchFamily="34" charset="0"/>
              </a:rPr>
              <a:t>The unspecified NE-DC test cases numbers are still reserved in TS 38.523-1 Tracker spreadsheet.</a:t>
            </a:r>
            <a:endParaRPr lang="en-US" altLang="zh-CN" sz="2000" noProof="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800100" lvl="1" indent="-342900" algn="l" defTabSz="914400" eaLnBrk="1" fontAlgn="base" hangingPunct="1">
              <a:lnSpc>
                <a:spcPts val="28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 typeface="Wingdings" panose="05000000000000000000" charset="0"/>
              <a:buChar char="p"/>
              <a:defRPr/>
            </a:pPr>
            <a:r>
              <a:rPr lang="en-US" altLang="zh-CN" sz="2000" noProof="0" dirty="0">
                <a:solidFill>
                  <a:schemeClr val="tx1"/>
                </a:solidFill>
                <a:cs typeface="Arial" panose="020B0604020202020204" pitchFamily="34" charset="0"/>
              </a:rPr>
              <a:t>At TF160, the unspecified NE-DC test cases are still in the test case TTCN status list.</a:t>
            </a:r>
            <a:endParaRPr lang="en-US" altLang="zh-CN" sz="2000" noProof="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800100" lvl="1" indent="-342900" algn="l" defTabSz="914400" eaLnBrk="1" fontAlgn="base" hangingPunct="1">
              <a:lnSpc>
                <a:spcPts val="28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 typeface="Wingdings" panose="05000000000000000000" charset="0"/>
              <a:buChar char="p"/>
              <a:defRPr/>
            </a:pPr>
            <a:r>
              <a:rPr lang="en-US" altLang="zh-CN" sz="2000" noProof="0" dirty="0">
                <a:solidFill>
                  <a:schemeClr val="tx1"/>
                </a:solidFill>
                <a:cs typeface="Arial" panose="020B0604020202020204" pitchFamily="34" charset="0"/>
              </a:rPr>
              <a:t>At every TSG RAN Plenary, the following statement is still in the RAN5 status report: “on hold”</a:t>
            </a:r>
            <a:endParaRPr lang="en-US" altLang="zh-CN" sz="2000" noProof="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2250" y="3499485"/>
            <a:ext cx="5729605" cy="321373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grpSp>
        <p:nvGrpSpPr>
          <p:cNvPr id="8" name="组合 7"/>
          <p:cNvGrpSpPr/>
          <p:nvPr/>
        </p:nvGrpSpPr>
        <p:grpSpPr>
          <a:xfrm>
            <a:off x="6172835" y="3644265"/>
            <a:ext cx="5833745" cy="1583690"/>
            <a:chOff x="868" y="8122"/>
            <a:chExt cx="9187" cy="2494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68" y="8122"/>
              <a:ext cx="9187" cy="2494"/>
            </a:xfrm>
            <a:prstGeom prst="rect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6" name="文本框 5"/>
            <p:cNvSpPr txBox="1"/>
            <p:nvPr/>
          </p:nvSpPr>
          <p:spPr>
            <a:xfrm>
              <a:off x="5204" y="8655"/>
              <a:ext cx="2972" cy="628"/>
            </a:xfrm>
            <a:prstGeom prst="rect">
              <a:avLst/>
            </a:prstGeom>
            <a:noFill/>
            <a:ln w="28575">
              <a:solidFill>
                <a:srgbClr val="C00000"/>
              </a:solidFill>
            </a:ln>
          </p:spPr>
          <p:txBody>
            <a:bodyPr wrap="square" rtlCol="0">
              <a:spAutoFit/>
            </a:bodyPr>
            <a:p>
              <a:r>
                <a:rPr lang="en-US" altLang="zh-CN" sz="1000" dirty="0">
                  <a:solidFill>
                    <a:srgbClr val="C00000"/>
                  </a:solidFill>
                  <a:ea typeface="等线" panose="02010600030101010101" pitchFamily="2" charset="-122"/>
                  <a:sym typeface="+mn-ea"/>
                </a:rPr>
                <a:t>RP-252980 RAN5 Status Report to RAN#110</a:t>
              </a:r>
              <a:endParaRPr lang="en-US" altLang="zh-CN" sz="1000" dirty="0">
                <a:solidFill>
                  <a:srgbClr val="C00000"/>
                </a:solidFill>
                <a:ea typeface="等线" panose="02010600030101010101" pitchFamily="2" charset="-122"/>
                <a:sym typeface="+mn-ea"/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6106160" y="5372100"/>
            <a:ext cx="5974080" cy="1168400"/>
          </a:xfrm>
          <a:prstGeom prst="rect">
            <a:avLst/>
          </a:prstGeom>
        </p:spPr>
        <p:txBody>
          <a:bodyPr wrap="square">
            <a:spAutoFit/>
          </a:bodyPr>
          <a:p>
            <a:pPr marL="285750" indent="-285750" algn="l" defTabSz="914400" eaLnBrk="1" fontAlgn="base" hangingPunct="1">
              <a:lnSpc>
                <a:spcPts val="28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altLang="zh-CN" sz="2000" b="1" noProof="0" dirty="0">
                <a:solidFill>
                  <a:schemeClr val="tx1"/>
                </a:solidFill>
                <a:cs typeface="Arial" panose="020B0604020202020204" pitchFamily="34" charset="0"/>
                <a:sym typeface="+mn-ea"/>
              </a:rPr>
              <a:t>Proposal:</a:t>
            </a:r>
            <a:r>
              <a:rPr lang="en-US" altLang="zh-CN" sz="2000" noProof="0" dirty="0">
                <a:solidFill>
                  <a:schemeClr val="tx1"/>
                </a:solidFill>
                <a:cs typeface="Arial" panose="020B0604020202020204" pitchFamily="34" charset="0"/>
                <a:sym typeface="+mn-ea"/>
              </a:rPr>
              <a:t> RAN5 to stop NE-DC conformance test development and close Rel-15 NE-DC WP at RAN5#110</a:t>
            </a:r>
            <a:r>
              <a:rPr lang="en-US" altLang="zh-CN" sz="2000" noProof="0" dirty="0">
                <a:solidFill>
                  <a:schemeClr val="tx1"/>
                </a:solidFill>
                <a:cs typeface="Arial" panose="020B0604020202020204" pitchFamily="34" charset="0"/>
              </a:rPr>
              <a:t>. </a:t>
            </a:r>
            <a:endParaRPr lang="en-US" altLang="zh-CN" sz="2000" noProof="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9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753745" y="3019425"/>
            <a:ext cx="10459085" cy="94742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algn="ctr" eaLnBrk="1" hangingPunct="1">
              <a:defRPr/>
            </a:pPr>
            <a:r>
              <a:rPr lang="en-US" altLang="zh-CN" sz="3600" b="1" dirty="0">
                <a:solidFill>
                  <a:schemeClr val="tx1"/>
                </a:solidFill>
                <a:latin typeface="Calibri" panose="020F0502020204030204" charset="0"/>
                <a:ea typeface="微软雅黑" panose="020B0503020204020204" pitchFamily="34" charset="-122"/>
                <a:cs typeface="Calibri" panose="020F0502020204030204" charset="0"/>
              </a:rPr>
              <a:t>Thank you !</a:t>
            </a:r>
            <a:endParaRPr lang="en-US" altLang="zh-CN" sz="3600" b="1" dirty="0">
              <a:solidFill>
                <a:schemeClr val="tx1"/>
              </a:solidFill>
              <a:latin typeface="Calibri" panose="020F0502020204030204" charset="0"/>
              <a:ea typeface="微软雅黑" panose="020B0503020204020204" pitchFamily="34" charset="-122"/>
              <a:cs typeface="Calibri" panose="020F05020202040302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7BBDE3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bg1">
              <a:lumMod val="75000"/>
            </a:schemeClr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7BBDE3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bg1">
              <a:lumMod val="75000"/>
            </a:schemeClr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958</Words>
  <Application>WPS 演示</Application>
  <PresentationFormat>宽屏</PresentationFormat>
  <Paragraphs>20</Paragraphs>
  <Slides>3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9" baseType="lpstr">
      <vt:lpstr>Arial</vt:lpstr>
      <vt:lpstr>宋体</vt:lpstr>
      <vt:lpstr>Wingdings</vt:lpstr>
      <vt:lpstr>微软雅黑</vt:lpstr>
      <vt:lpstr>Arial</vt:lpstr>
      <vt:lpstr>方正黑体简体</vt:lpstr>
      <vt:lpstr>Calibri (正文)</vt:lpstr>
      <vt:lpstr>Calibri</vt:lpstr>
      <vt:lpstr>Ericsson Capital TT</vt:lpstr>
      <vt:lpstr>Wingdings</vt:lpstr>
      <vt:lpstr>等线</vt:lpstr>
      <vt:lpstr>Arial Unicode MS</vt:lpstr>
      <vt:lpstr>DejaVu Math TeX Gyre</vt:lpstr>
      <vt:lpstr>字魂正文宋楷</vt:lpstr>
      <vt:lpstr>1_Office 佈景主題</vt:lpstr>
      <vt:lpstr>4_Office 佈景主題</vt:lpstr>
      <vt:lpstr>Way forward on how to handle Option4 (NE-DC) test cases </vt:lpstr>
      <vt:lpstr>PowerPoint 演示文稿</vt:lpstr>
      <vt:lpstr>Thank you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周舟</dc:creator>
  <cp:lastModifiedBy>CMCC</cp:lastModifiedBy>
  <cp:revision>5664</cp:revision>
  <cp:lastPrinted>2020-09-04T06:35:00Z</cp:lastPrinted>
  <dcterms:created xsi:type="dcterms:W3CDTF">2017-04-04T12:46:00Z</dcterms:created>
  <dcterms:modified xsi:type="dcterms:W3CDTF">2026-01-29T11:50:52Z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2052-12.1.0.24657</vt:lpwstr>
  </property>
  <property fmtid="{D5CDD505-2E9C-101B-9397-08002B2CF9AE}" pid="3" name="ICV">
    <vt:lpwstr>391FB30D210C41EA8421837B022F529A_13</vt:lpwstr>
  </property>
</Properties>
</file>