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2FBD71"/>
    <a:srgbClr val="B1D254"/>
    <a:srgbClr val="009688"/>
    <a:srgbClr val="FF3300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75" autoAdjust="0"/>
    <p:restoredTop sz="95301" autoAdjust="0"/>
  </p:normalViewPr>
  <p:slideViewPr>
    <p:cSldViewPr snapToGrid="0">
      <p:cViewPr varScale="1">
        <p:scale>
          <a:sx n="150" d="100"/>
          <a:sy n="150" d="100"/>
        </p:scale>
        <p:origin x="792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RAN4#118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#118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Gothenburg, SE, Feb. 9-13, 2026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520881"/>
              </p:ext>
            </p:extLst>
          </p:nvPr>
        </p:nvGraphicFramePr>
        <p:xfrm>
          <a:off x="339438" y="689513"/>
          <a:ext cx="11826068" cy="5275800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0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11:00-12:00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Memorial Ceremony for Carolyn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706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NR_ATG_enh_demod (9)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NR_LPWUS_demod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(China Telecom)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R19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391109"/>
              </p:ext>
            </p:extLst>
          </p:nvPr>
        </p:nvGraphicFramePr>
        <p:xfrm>
          <a:off x="251209" y="1410676"/>
          <a:ext cx="11353430" cy="499447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Demod Ad-hoc: (8:30 –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Uesaka-san (Ericsson)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RRM(56)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JJ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A-IoT perf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BS_CW_conformance, chaired by Linling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2,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efficiency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Aijun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(CATT)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6G General RF and UE RF, Chaired by Toni (Qualcomm) /Haijie (Xiaomi)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2, Hsuanli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3, Lingyu (CATT)</a:t>
                      </a: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98831"/>
              </p:ext>
            </p:extLst>
          </p:nvPr>
        </p:nvGraphicFramePr>
        <p:xfrm>
          <a:off x="279896" y="664562"/>
          <a:ext cx="11510452" cy="536270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----9:30am----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(7)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and TEI (8:30 – 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BSRF_NTN_TEI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[101-B] System Parameter,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Jingqiang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legacy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– 10:30)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Aurelian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98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NonCol_intraB_ENDC_NR_CA_Ph2_demod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NR_MIMO_demod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(11:00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---12:00---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(17)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 (14:30 – 16:00)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(16:00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---15:30---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 legacy RF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NR_IoT_NTN_Maint_Legacy_RF,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NR_LBCA_Sw_enh_RRM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 (17:00 – 17:30)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(17:30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Rel-20 NR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NR_UE_RF_Ph5, Alok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NR_UE_RF_Ph5_Part2, Tina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940425"/>
              </p:ext>
            </p:extLst>
          </p:nvPr>
        </p:nvGraphicFramePr>
        <p:xfrm>
          <a:off x="401652" y="744794"/>
          <a:ext cx="11318156" cy="6236819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basket and spectrum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NR_LTE_combos_Features_R20(5)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DC_xBLTE_yBNR_R20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NR_bands_Features_R20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NTN_Bands_Features_R20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NR_CADC_SUL_R20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NR_1.5GHz_Japan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NR_EESS_PC1_40GHz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Misc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LTE_IoT_NTN_high_power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NR_MIMO_Ph6_RRM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Miao Wang (MTK)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NR_Mob_Ph5_RRM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NR_UAV_req_RRM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NR_Mob_Ph5_RRM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(94)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Demod_Maintenance_up_to_R17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Demod_Maintenance_R18_R19 (19)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Shubham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GNSS resilient and Handover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Study_NR_NTN_GNSS_resilient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LTE_TN_NR_NTN_handover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en-US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 or Early Return-to: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 HD-FDD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NR_IoT_NTN_Ph2_Part2,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System Parameter, Chaired by Leo (Huawei)/Jinqiang (OPPO)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65846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RF/coexistence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ongoing spectrum and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maintenance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23d77754-4ccc-4c57-9291-cab09e81894a"/>
    <ds:schemaRef ds:uri="a915fe38-2618-47b6-8303-829fb71466d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602151</TotalTime>
  <Words>3001</Words>
  <Application>Microsoft Macintosh PowerPoint</Application>
  <PresentationFormat>Widescreen</PresentationFormat>
  <Paragraphs>413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RAN4#118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 #118 meeting schedule</dc:title>
  <dc:creator>Administrator</dc:creator>
  <cp:keywords>CTPClassification=CTP_NT</cp:keywords>
  <cp:lastModifiedBy>Yang Tang</cp:lastModifiedBy>
  <cp:revision>4328</cp:revision>
  <cp:lastPrinted>2016-09-15T08:31:35Z</cp:lastPrinted>
  <dcterms:created xsi:type="dcterms:W3CDTF">2009-11-27T05:15:11Z</dcterms:created>
  <dcterms:modified xsi:type="dcterms:W3CDTF">2026-02-04T18:51:43Z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