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1" r:id="rId4"/>
    <p:sldId id="258" r:id="rId5"/>
    <p:sldId id="262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7C661F-5E4D-429B-BF93-C8799E6F6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64EBC8B-EEE6-4AF5-9EDA-A319FEB47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6B1849-47AE-484E-9FF1-CC1DAA4D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383550-6B37-4BB6-A9B0-BAFF6EEEA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4B7FE5-5108-4573-83E1-72AEC7A0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3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34702A-2C1B-458A-AF32-3D4887D2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A73272-28FE-4C20-8048-219224D3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12A393-30D2-4C99-8F48-4F238E8A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7406E7-50E6-40EC-AC0A-E84706BE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8B97C3-ED91-47FD-9B3C-1D2C3B3F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168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D3F3945-8461-490F-8C73-FEBFF6E15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84C3AA-FC5A-4503-A769-BB2C571C0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D4BCAD-B66B-425F-8F68-9B61AADC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32E19A-86C6-4A63-9356-FB8F16B1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C8D69E-FC1B-4803-94CC-0CF95489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13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BFDD0-4079-4E4F-B246-F0874C28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42CB18-7A1A-4CA7-9416-FF58A1560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ED256-1570-43D9-8538-C286EB8F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79F598-6D72-42F7-B1A6-84AF458D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E1C718-7A2C-445C-8195-7578D3BC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14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6F37CD-F69B-4382-87DD-F7794A8F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265E786-7CBB-455E-9832-CBFEED9E1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AA7676-C37E-42ED-851F-B404AF30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B4BD98-8451-4265-81CB-127FE755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ECB64B-8B5D-4EC9-B489-5854D997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44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B86F4-F735-4CCF-8110-BE40995F1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DA81B7-3C94-41DA-9FFF-2872E777F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F98BC8F-3CFF-4547-A913-C6F8BAA61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40AB1F-41D4-4187-AF0B-F3480C7B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7E63A1-056B-41D7-BE35-5848CC9C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DCE0DC-1430-4DBA-B4A7-11524FA3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5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B7DD01-959B-42D4-A9CB-248DCE28D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EDBED1F-BFB8-43C2-8769-71B3E2BB7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5D0B6F6-168E-4139-AC78-A7FC68AC1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3FD2FDA-7530-4B69-A01F-92F319AC0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14EF0B2-FF3C-4F8B-8B0D-DBBA84819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C5518EC-A4BA-48F6-972C-0AFB126A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A4EC665-2CB4-432D-9BEA-FC635940E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CF81948-3B6B-430F-9C80-F8A6B098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3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6DB956-D9A7-425A-B02C-6A4F209D6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17EC5B5-C863-498C-B58A-85B3E517B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3D4EA3-F2F3-44F4-A877-11934680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24A4F57-875A-4888-B3F0-78B75D4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797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7453B4A-E784-438F-BF86-5DE9DC3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36AD0F6-4BA1-4590-8D55-46B610B56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1C42675-AD7D-4CE0-A54E-BF603D2D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860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9830DB-247C-455D-94E6-CA0660BF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1002BA-079A-4A68-BDAD-62D702A0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BD63BA-1EBF-43D1-B892-F19163661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2A1EA20-1E90-4E25-B90A-EC6C3AA4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DE79794-6BF9-4934-AFCF-D6AD1DC0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99F3FF-2AC0-4DE3-9D55-CD94EA82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28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1EFCC6-0ACB-4759-BF12-7FD9E3D3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7D8629A-BC00-493F-8B38-54128DF2E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DB338E-4E5F-4B83-97A2-D38931D1B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424A31-7D5E-47E9-8439-E913DEF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E21FDE-FA80-4D9E-8703-5916C211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97E66B8-51E1-4F2E-97A3-CF3AB4D6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94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B6626B6-C452-4E6C-9F28-6F0B399DA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32BF2E-9266-48F2-A82E-4A5211765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610DA-A46C-4E03-84F1-18DE0F59D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5A99-B6B7-4041-BC01-DF6244BAD3EF}" type="datetimeFigureOut">
              <a:rPr lang="zh-CN" altLang="en-US" smtClean="0"/>
              <a:t>2026/2/12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8624F5-6CAC-4380-ADB6-0DB87A385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F78087-D38C-4E6D-8A83-139015639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33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4A60D6-DCFA-4153-958D-79EB14914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 of [AT133][104][MOB] Early-CSI vs. MG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101D2D-43C6-47C8-9201-0EB6D8188B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Email Rapporteur (OPPO)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正方形/長方形 9">
            <a:extLst>
              <a:ext uri="{FF2B5EF4-FFF2-40B4-BE49-F238E27FC236}">
                <a16:creationId xmlns:a16="http://schemas.microsoft.com/office/drawing/2014/main" id="{3C72DE71-DCCD-444F-95A8-B49D6236D35F}"/>
              </a:ext>
            </a:extLst>
          </p:cNvPr>
          <p:cNvSpPr/>
          <p:nvPr/>
        </p:nvSpPr>
        <p:spPr>
          <a:xfrm>
            <a:off x="98516" y="4064"/>
            <a:ext cx="5331899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3GPP TSG-RAN WG4 Meeting #133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Gothenburg, Sweden, Feb. 09-13, 2026</a:t>
            </a:r>
          </a:p>
        </p:txBody>
      </p:sp>
      <p:sp>
        <p:nvSpPr>
          <p:cNvPr id="5" name="テキスト ボックス 5">
            <a:extLst>
              <a:ext uri="{FF2B5EF4-FFF2-40B4-BE49-F238E27FC236}">
                <a16:creationId xmlns:a16="http://schemas.microsoft.com/office/drawing/2014/main" id="{42CE3301-DB7D-40F6-BDEA-10F19ADBF78F}"/>
              </a:ext>
            </a:extLst>
          </p:cNvPr>
          <p:cNvSpPr txBox="1"/>
          <p:nvPr/>
        </p:nvSpPr>
        <p:spPr>
          <a:xfrm>
            <a:off x="10349283" y="-3505"/>
            <a:ext cx="16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en-US" altLang="ja-JP" sz="2400" b="1" dirty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R2-2601147</a:t>
            </a:r>
          </a:p>
        </p:txBody>
      </p:sp>
    </p:spTree>
    <p:extLst>
      <p:ext uri="{BB962C8B-B14F-4D97-AF65-F5344CB8AC3E}">
        <p14:creationId xmlns:p14="http://schemas.microsoft.com/office/powerpoint/2010/main" val="316079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C9BA31-3CFE-41E6-B2AA-CF4D70EC5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87BA8A-B669-4F17-8618-4F530B6EA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latin typeface="-apple-system"/>
              </a:rPr>
              <a:t>Proposal 1: Clarify </a:t>
            </a:r>
            <a:r>
              <a:rPr lang="en-US" altLang="zh-CN" dirty="0">
                <a:latin typeface="-apple-system"/>
              </a:rPr>
              <a:t>in MAC Spec that</a:t>
            </a:r>
          </a:p>
          <a:p>
            <a:pPr lvl="1"/>
            <a:r>
              <a:rPr lang="en-US" altLang="zh-CN" b="0" i="0" dirty="0">
                <a:effectLst/>
                <a:latin typeface="-apple-system"/>
              </a:rPr>
              <a:t>1&gt;not transmit on UL-SCH except for Msg3 or the MSGA payload </a:t>
            </a:r>
            <a:r>
              <a:rPr lang="en-US" altLang="zh-CN" b="0" i="0" u="sng" dirty="0">
                <a:effectLst/>
                <a:latin typeface="-apple-system"/>
              </a:rPr>
              <a:t>(including CSI Reporting for LTM and</a:t>
            </a:r>
            <a:r>
              <a:rPr lang="en-US" altLang="zh-CN" u="sng" dirty="0">
                <a:latin typeface="-apple-system"/>
              </a:rPr>
              <a:t> </a:t>
            </a:r>
            <a:r>
              <a:rPr lang="en-US" altLang="zh-CN" b="0" i="0" u="sng" dirty="0">
                <a:effectLst/>
                <a:latin typeface="-apple-system"/>
              </a:rPr>
              <a:t>handover, as specified in clause 5.2.4a in TS 38.214 [7])</a:t>
            </a:r>
            <a:r>
              <a:rPr lang="en-US" altLang="zh-CN" b="0" i="0" dirty="0">
                <a:effectLst/>
                <a:latin typeface="-apple-system"/>
              </a:rPr>
              <a:t> as specified in clause 5.4.2.2;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6059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99D39D2F-63E1-45DE-8BD3-789386A2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Annex</a:t>
            </a:r>
            <a:endParaRPr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37CDC66-8B7C-4049-B6B4-1B707C74E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36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C34E0-76B4-4D59-B5CA-85771809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R1 Spec regarding the UL grant usage for early-CSI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0253A0-B89C-47F2-83AA-CE6BA04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319FC8A-54DF-4CDA-86DE-B6D79717F1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3" t="1118" r="1303" b="2521"/>
          <a:stretch/>
        </p:blipFill>
        <p:spPr>
          <a:xfrm>
            <a:off x="838200" y="1825625"/>
            <a:ext cx="854256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054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F3696A-1623-415D-8A1C-53302927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R2 Spec/Agreement regarding the MG activation timing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089252-D921-44AB-B8C7-F0CED8183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D8600F0-B1B1-436F-BD36-06DD28B39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7530193" cy="26969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225EFFC-F259-44CF-B6FE-483E5BEA3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657498"/>
            <a:ext cx="6819900" cy="15194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468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D4B2C-6C43-4DCE-AF67-6146B9F32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Status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AE2C51B7-4180-4363-A78E-25AD78288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457904"/>
              </p:ext>
            </p:extLst>
          </p:nvPr>
        </p:nvGraphicFramePr>
        <p:xfrm>
          <a:off x="838200" y="1825625"/>
          <a:ext cx="10515600" cy="294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383816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6963745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274796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58202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9227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Scenario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early-CSI report is performed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HO/LTM is completed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before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upon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371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RACH-less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PUSCH for complete message</a:t>
                      </a:r>
                      <a:endParaRPr lang="zh-CN" altLang="en-US" sz="1200" b="1" dirty="0">
                        <a:highlight>
                          <a:srgbClr val="FFFF00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UL grant for the C-RNTI of the same HARQ process, or </a:t>
                      </a:r>
                    </a:p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DL assignment for the C-RNTI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31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MSGA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Unclear based on current 321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727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MSGB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 grant in RAR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(MSG2)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2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MSG4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 completion (MSG4)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458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20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218</Words>
  <Application>Microsoft Office PowerPoint</Application>
  <PresentationFormat>宽屏</PresentationFormat>
  <Paragraphs>43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-apple-system</vt:lpstr>
      <vt:lpstr>等线</vt:lpstr>
      <vt:lpstr>等线 Light</vt:lpstr>
      <vt:lpstr>Arial</vt:lpstr>
      <vt:lpstr>Calibri</vt:lpstr>
      <vt:lpstr>Office 主题​​</vt:lpstr>
      <vt:lpstr>Report of [AT133][104][MOB] Early-CSI vs. MG</vt:lpstr>
      <vt:lpstr>Proposal</vt:lpstr>
      <vt:lpstr>Annex</vt:lpstr>
      <vt:lpstr>R1 Spec regarding the UL grant usage for early-CSI</vt:lpstr>
      <vt:lpstr>R2 Spec/Agreement regarding the MG activation timing</vt:lpstr>
      <vt:lpstr>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OPPO (Qianxi)</dc:creator>
  <cp:lastModifiedBy>OPPO (Qianxi)</cp:lastModifiedBy>
  <cp:revision>16</cp:revision>
  <dcterms:created xsi:type="dcterms:W3CDTF">2026-02-10T09:18:50Z</dcterms:created>
  <dcterms:modified xsi:type="dcterms:W3CDTF">2026-02-12T10:27:26Z</dcterms:modified>
</cp:coreProperties>
</file>