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0B0FA1-35A1-4931-A484-533E97B4DC3C}" v="1" dt="2025-12-10T15:04:23.9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91" d="100"/>
          <a:sy n="91" d="100"/>
        </p:scale>
        <p:origin x="6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On CA with HPUE and 4Tx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Incorporated, T-Mobile USA, Verizon, AT&amp;T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RP-253830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43720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TSG-RAN Meeting #110</a:t>
            </a:r>
          </a:p>
          <a:p>
            <a:r>
              <a:rPr lang="en-US" altLang="ja-JP" dirty="0"/>
              <a:t>Baltimore, MD, US, December 8</a:t>
            </a:r>
            <a:r>
              <a:rPr lang="en-US" altLang="ja-JP" baseline="30000" dirty="0"/>
              <a:t>th</a:t>
            </a:r>
            <a:r>
              <a:rPr lang="en-US" altLang="ja-JP" dirty="0"/>
              <a:t>-11</a:t>
            </a:r>
            <a:r>
              <a:rPr lang="en-US" altLang="ja-JP" baseline="30000" dirty="0"/>
              <a:t>th</a:t>
            </a:r>
            <a:r>
              <a:rPr lang="en-US" altLang="ja-JP" dirty="0"/>
              <a:t>  2025</a:t>
            </a:r>
            <a:endParaRPr lang="en-US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5608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RAN4 to work on developing requirements for </a:t>
            </a:r>
            <a:r>
              <a:rPr kumimoji="1" lang="en-US" altLang="zh-CN" dirty="0"/>
              <a:t>inter-band NR UL</a:t>
            </a:r>
            <a:r>
              <a:rPr kumimoji="1" lang="en-US" altLang="ja-JP" dirty="0"/>
              <a:t>CA with UL MIMO/</a:t>
            </a:r>
            <a:r>
              <a:rPr kumimoji="1" lang="en-US" altLang="ja-JP" dirty="0" err="1"/>
              <a:t>TxD</a:t>
            </a:r>
            <a:r>
              <a:rPr kumimoji="1" lang="en-US" altLang="ja-JP" dirty="0"/>
              <a:t> with 4Tx in:</a:t>
            </a:r>
          </a:p>
          <a:p>
            <a:pPr lvl="1"/>
            <a:r>
              <a:rPr kumimoji="1" lang="en-US" altLang="ja-JP" dirty="0"/>
              <a:t>Scope is limited to 2Tx on each band with UL MIMO/</a:t>
            </a:r>
            <a:r>
              <a:rPr kumimoji="1" lang="en-US" altLang="ja-JP" dirty="0" err="1"/>
              <a:t>TxD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Power class combination of PC2+PC1.5, CA power class 1.5 with higher power limit R17 capability</a:t>
            </a:r>
          </a:p>
          <a:p>
            <a:pPr lvl="1"/>
            <a:r>
              <a:rPr kumimoji="1" lang="en-US" altLang="ja-JP" dirty="0"/>
              <a:t>Applicable only to FWA devices</a:t>
            </a:r>
          </a:p>
          <a:p>
            <a:pPr lvl="1"/>
            <a:r>
              <a:rPr kumimoji="1" lang="en-US" altLang="ja-JP" dirty="0"/>
              <a:t>Take n25+n41 as example band combination</a:t>
            </a:r>
          </a:p>
          <a:p>
            <a:pPr lvl="1"/>
            <a:r>
              <a:rPr kumimoji="1" lang="en-US" altLang="ja-JP" dirty="0"/>
              <a:t>Work to be conducted under TEI19, and expected to be completed in Q1 2026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119461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960</TotalTime>
  <Words>112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On CA with HPUE and 4Tx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Valentin Gheorghiu</cp:lastModifiedBy>
  <cp:revision>40</cp:revision>
  <dcterms:created xsi:type="dcterms:W3CDTF">2018-11-16T19:32:30Z</dcterms:created>
  <dcterms:modified xsi:type="dcterms:W3CDTF">2025-12-11T13:35:40Z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</Properties>
</file>