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9" r:id="rId17"/>
    <p:sldId id="1163" r:id="rId18"/>
    <p:sldId id="1229" r:id="rId19"/>
    <p:sldId id="1164" r:id="rId20"/>
    <p:sldId id="1228" r:id="rId21"/>
    <p:sldId id="1147" r:id="rId22"/>
    <p:sldId id="1146" r:id="rId23"/>
    <p:sldId id="1227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8E2431-59FD-46FC-9725-4DF90C4F3BA4}" v="328" dt="2025-12-10T23:08:11.48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addSld modSld sldOrd">
      <pc:chgData name="Alain Sultan" userId="2b0808dc-3530-4760-ae57-56aa48186e32" providerId="ADAL" clId="{E9467D74-25DD-4BAD-9BD5-C22734411885}" dt="2025-12-10T23:24:48.345" v="1483" actId="1076"/>
      <pc:docMkLst>
        <pc:docMk/>
      </pc:docMkLst>
      <pc:sldChg chg="addSp delSp modSp mod">
        <pc:chgData name="Alain Sultan" userId="2b0808dc-3530-4760-ae57-56aa48186e32" providerId="ADAL" clId="{E9467D74-25DD-4BAD-9BD5-C22734411885}" dt="2025-12-10T23:14:44.471" v="1412" actId="1036"/>
        <pc:sldMkLst>
          <pc:docMk/>
          <pc:sldMk cId="312445749" sldId="1163"/>
        </pc:sldMkLst>
        <pc:spChg chg="add del">
          <ac:chgData name="Alain Sultan" userId="2b0808dc-3530-4760-ae57-56aa48186e32" providerId="ADAL" clId="{E9467D74-25DD-4BAD-9BD5-C22734411885}" dt="2025-12-10T16:24:10.606" v="113" actId="21"/>
          <ac:spMkLst>
            <pc:docMk/>
            <pc:sldMk cId="312445749" sldId="1163"/>
            <ac:spMk id="2" creationId="{3B9E7960-6113-C4D1-ECEF-73196F0C03E0}"/>
          </ac:spMkLst>
        </pc:spChg>
        <pc:spChg chg="del">
          <ac:chgData name="Alain Sultan" userId="2b0808dc-3530-4760-ae57-56aa48186e32" providerId="ADAL" clId="{E9467D74-25DD-4BAD-9BD5-C22734411885}" dt="2025-12-10T16:15:23.868" v="4" actId="478"/>
          <ac:spMkLst>
            <pc:docMk/>
            <pc:sldMk cId="312445749" sldId="1163"/>
            <ac:spMk id="3" creationId="{BFC11874-F820-8555-F3DD-56E344F97992}"/>
          </ac:spMkLst>
        </pc:spChg>
        <pc:spChg chg="del">
          <ac:chgData name="Alain Sultan" userId="2b0808dc-3530-4760-ae57-56aa48186e32" providerId="ADAL" clId="{E9467D74-25DD-4BAD-9BD5-C22734411885}" dt="2025-12-10T16:23:56.769" v="108" actId="478"/>
          <ac:spMkLst>
            <pc:docMk/>
            <pc:sldMk cId="312445749" sldId="1163"/>
            <ac:spMk id="5" creationId="{9772A3F5-EE99-B673-A6CB-BF15F057A1FD}"/>
          </ac:spMkLst>
        </pc:spChg>
        <pc:spChg chg="del">
          <ac:chgData name="Alain Sultan" userId="2b0808dc-3530-4760-ae57-56aa48186e32" providerId="ADAL" clId="{E9467D74-25DD-4BAD-9BD5-C22734411885}" dt="2025-12-10T16:23:57.762" v="109" actId="478"/>
          <ac:spMkLst>
            <pc:docMk/>
            <pc:sldMk cId="312445749" sldId="1163"/>
            <ac:spMk id="7" creationId="{39F60788-131E-40AC-E519-12453045979F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10" creationId="{42539E43-96F0-9559-F463-14054C88F1A1}"/>
          </ac:spMkLst>
        </pc:spChg>
        <pc:spChg chg="mod">
          <ac:chgData name="Alain Sultan" userId="2b0808dc-3530-4760-ae57-56aa48186e32" providerId="ADAL" clId="{E9467D74-25DD-4BAD-9BD5-C22734411885}" dt="2025-12-10T16:42:35.622" v="847" actId="1036"/>
          <ac:spMkLst>
            <pc:docMk/>
            <pc:sldMk cId="312445749" sldId="1163"/>
            <ac:spMk id="11" creationId="{62450251-581F-AC42-EE56-5A5A08FCD844}"/>
          </ac:spMkLst>
        </pc:spChg>
        <pc:spChg chg="del mod">
          <ac:chgData name="Alain Sultan" userId="2b0808dc-3530-4760-ae57-56aa48186e32" providerId="ADAL" clId="{E9467D74-25DD-4BAD-9BD5-C22734411885}" dt="2025-12-10T16:27:09.085" v="476" actId="478"/>
          <ac:spMkLst>
            <pc:docMk/>
            <pc:sldMk cId="312445749" sldId="1163"/>
            <ac:spMk id="14" creationId="{2FB50B7E-932E-2661-5C2E-45A0C0931DFE}"/>
          </ac:spMkLst>
        </pc:spChg>
        <pc:spChg chg="del mod">
          <ac:chgData name="Alain Sultan" userId="2b0808dc-3530-4760-ae57-56aa48186e32" providerId="ADAL" clId="{E9467D74-25DD-4BAD-9BD5-C22734411885}" dt="2025-12-10T16:28:27.025" v="494" actId="478"/>
          <ac:spMkLst>
            <pc:docMk/>
            <pc:sldMk cId="312445749" sldId="1163"/>
            <ac:spMk id="15" creationId="{6D46EA41-9F42-4B30-CF84-8814DC9E0FDE}"/>
          </ac:spMkLst>
        </pc:spChg>
        <pc:spChg chg="del">
          <ac:chgData name="Alain Sultan" userId="2b0808dc-3530-4760-ae57-56aa48186e32" providerId="ADAL" clId="{E9467D74-25DD-4BAD-9BD5-C22734411885}" dt="2025-12-10T16:15:23.868" v="4" actId="478"/>
          <ac:spMkLst>
            <pc:docMk/>
            <pc:sldMk cId="312445749" sldId="1163"/>
            <ac:spMk id="19" creationId="{1CD4EB3E-7179-6912-F151-0BFE6008E9D9}"/>
          </ac:spMkLst>
        </pc:spChg>
        <pc:spChg chg="del mod">
          <ac:chgData name="Alain Sultan" userId="2b0808dc-3530-4760-ae57-56aa48186e32" providerId="ADAL" clId="{E9467D74-25DD-4BAD-9BD5-C22734411885}" dt="2025-12-10T16:27:11.770" v="477" actId="478"/>
          <ac:spMkLst>
            <pc:docMk/>
            <pc:sldMk cId="312445749" sldId="1163"/>
            <ac:spMk id="21" creationId="{32B622FC-0D4E-F8E6-3A5E-D4F5FF2BBFCD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24" creationId="{D1A40ADE-56D9-03FA-B64E-D3B3C09433EC}"/>
          </ac:spMkLst>
        </pc:spChg>
        <pc:spChg chg="del mod">
          <ac:chgData name="Alain Sultan" userId="2b0808dc-3530-4760-ae57-56aa48186e32" providerId="ADAL" clId="{E9467D74-25DD-4BAD-9BD5-C22734411885}" dt="2025-12-10T16:27:20.320" v="478" actId="478"/>
          <ac:spMkLst>
            <pc:docMk/>
            <pc:sldMk cId="312445749" sldId="1163"/>
            <ac:spMk id="25" creationId="{5985ECF7-20BF-200E-8F19-EA178CFE7DB5}"/>
          </ac:spMkLst>
        </pc:spChg>
        <pc:spChg chg="del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26" creationId="{94ED5304-56FA-38C8-FDBF-696EA2A1EC0F}"/>
          </ac:spMkLst>
        </pc:spChg>
        <pc:spChg chg="del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27" creationId="{593A7B51-FDD5-12B4-D75B-EC4DD1245D15}"/>
          </ac:spMkLst>
        </pc:spChg>
        <pc:spChg chg="del">
          <ac:chgData name="Alain Sultan" userId="2b0808dc-3530-4760-ae57-56aa48186e32" providerId="ADAL" clId="{E9467D74-25DD-4BAD-9BD5-C22734411885}" dt="2025-12-10T16:24:00.115" v="110" actId="478"/>
          <ac:spMkLst>
            <pc:docMk/>
            <pc:sldMk cId="312445749" sldId="1163"/>
            <ac:spMk id="28" creationId="{350EBDED-2AAF-158F-80CB-DEAAEA111ACD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29" creationId="{986304CC-AA15-1900-8F79-40BE5149FD41}"/>
          </ac:spMkLst>
        </pc:spChg>
        <pc:spChg chg="mod">
          <ac:chgData name="Alain Sultan" userId="2b0808dc-3530-4760-ae57-56aa48186e32" providerId="ADAL" clId="{E9467D74-25DD-4BAD-9BD5-C22734411885}" dt="2025-12-10T16:42:35.622" v="847" actId="1036"/>
          <ac:spMkLst>
            <pc:docMk/>
            <pc:sldMk cId="312445749" sldId="1163"/>
            <ac:spMk id="30" creationId="{944B49F7-1C1D-DBCA-2AE8-96E102063762}"/>
          </ac:spMkLst>
        </pc:spChg>
        <pc:spChg chg="mod">
          <ac:chgData name="Alain Sultan" userId="2b0808dc-3530-4760-ae57-56aa48186e32" providerId="ADAL" clId="{E9467D74-25DD-4BAD-9BD5-C22734411885}" dt="2025-12-10T23:14:40.063" v="1405" actId="1036"/>
          <ac:spMkLst>
            <pc:docMk/>
            <pc:sldMk cId="312445749" sldId="1163"/>
            <ac:spMk id="31" creationId="{D656F65B-5C9D-E1CF-EE89-5D709FD2CA2D}"/>
          </ac:spMkLst>
        </pc:spChg>
        <pc:spChg chg="mod">
          <ac:chgData name="Alain Sultan" userId="2b0808dc-3530-4760-ae57-56aa48186e32" providerId="ADAL" clId="{E9467D74-25DD-4BAD-9BD5-C22734411885}" dt="2025-12-10T16:25:31.263" v="380" actId="20577"/>
          <ac:spMkLst>
            <pc:docMk/>
            <pc:sldMk cId="312445749" sldId="1163"/>
            <ac:spMk id="33" creationId="{4D677330-5A69-54E2-DED8-C11576419F88}"/>
          </ac:spMkLst>
        </pc:spChg>
        <pc:spChg chg="mod">
          <ac:chgData name="Alain Sultan" userId="2b0808dc-3530-4760-ae57-56aa48186e32" providerId="ADAL" clId="{E9467D74-25DD-4BAD-9BD5-C22734411885}" dt="2025-12-10T16:24:32.788" v="320" actId="1038"/>
          <ac:spMkLst>
            <pc:docMk/>
            <pc:sldMk cId="312445749" sldId="1163"/>
            <ac:spMk id="34" creationId="{5C00D17C-21B0-E262-9FB1-9FCEFFA608BE}"/>
          </ac:spMkLst>
        </pc:spChg>
        <pc:spChg chg="add mod">
          <ac:chgData name="Alain Sultan" userId="2b0808dc-3530-4760-ae57-56aa48186e32" providerId="ADAL" clId="{E9467D74-25DD-4BAD-9BD5-C22734411885}" dt="2025-12-10T16:24:32.788" v="320" actId="1038"/>
          <ac:spMkLst>
            <pc:docMk/>
            <pc:sldMk cId="312445749" sldId="1163"/>
            <ac:spMk id="35" creationId="{1F8F20E1-4E79-A367-379B-29EFCC3C6BD2}"/>
          </ac:spMkLst>
        </pc:spChg>
        <pc:spChg chg="add mod">
          <ac:chgData name="Alain Sultan" userId="2b0808dc-3530-4760-ae57-56aa48186e32" providerId="ADAL" clId="{E9467D74-25DD-4BAD-9BD5-C22734411885}" dt="2025-12-10T23:14:40.063" v="1405" actId="1036"/>
          <ac:spMkLst>
            <pc:docMk/>
            <pc:sldMk cId="312445749" sldId="1163"/>
            <ac:spMk id="38" creationId="{3BD1D18A-CF9C-A63F-72C3-74ADE540D06B}"/>
          </ac:spMkLst>
        </pc:spChg>
        <pc:spChg chg="add mod">
          <ac:chgData name="Alain Sultan" userId="2b0808dc-3530-4760-ae57-56aa48186e32" providerId="ADAL" clId="{E9467D74-25DD-4BAD-9BD5-C22734411885}" dt="2025-12-10T23:14:40.063" v="1405" actId="1036"/>
          <ac:spMkLst>
            <pc:docMk/>
            <pc:sldMk cId="312445749" sldId="1163"/>
            <ac:spMk id="39" creationId="{EC589F55-FF3F-5C69-F527-92CE7C871E4C}"/>
          </ac:spMkLst>
        </pc:spChg>
        <pc:spChg chg="add mod">
          <ac:chgData name="Alain Sultan" userId="2b0808dc-3530-4760-ae57-56aa48186e32" providerId="ADAL" clId="{E9467D74-25DD-4BAD-9BD5-C22734411885}" dt="2025-12-10T23:14:44.471" v="1412" actId="1036"/>
          <ac:spMkLst>
            <pc:docMk/>
            <pc:sldMk cId="312445749" sldId="1163"/>
            <ac:spMk id="40" creationId="{706783BE-60AB-7E14-282C-27CF0C2935EC}"/>
          </ac:spMkLst>
        </pc:spChg>
        <pc:spChg chg="mod">
          <ac:chgData name="Alain Sultan" userId="2b0808dc-3530-4760-ae57-56aa48186e32" providerId="ADAL" clId="{E9467D74-25DD-4BAD-9BD5-C22734411885}" dt="2025-12-10T16:42:16.307" v="802" actId="1035"/>
          <ac:spMkLst>
            <pc:docMk/>
            <pc:sldMk cId="312445749" sldId="1163"/>
            <ac:spMk id="61" creationId="{949047CD-F01D-8426-6AF0-4CD1206C7FB8}"/>
          </ac:spMkLst>
        </pc:spChg>
        <pc:spChg chg="mod ord">
          <ac:chgData name="Alain Sultan" userId="2b0808dc-3530-4760-ae57-56aa48186e32" providerId="ADAL" clId="{E9467D74-25DD-4BAD-9BD5-C22734411885}" dt="2025-12-10T16:42:44.880" v="848" actId="166"/>
          <ac:spMkLst>
            <pc:docMk/>
            <pc:sldMk cId="312445749" sldId="1163"/>
            <ac:spMk id="9249" creationId="{B36A3B24-2876-59C8-CCA5-6562DEF88E9F}"/>
          </ac:spMkLst>
        </pc:spChg>
        <pc:spChg chg="mod">
          <ac:chgData name="Alain Sultan" userId="2b0808dc-3530-4760-ae57-56aa48186e32" providerId="ADAL" clId="{E9467D74-25DD-4BAD-9BD5-C22734411885}" dt="2025-12-10T16:42:16.307" v="802" actId="1035"/>
          <ac:spMkLst>
            <pc:docMk/>
            <pc:sldMk cId="312445749" sldId="1163"/>
            <ac:spMk id="9250" creationId="{5CA2ED88-17A5-C7DC-9D89-4691B65C00C1}"/>
          </ac:spMkLst>
        </pc:spChg>
        <pc:spChg chg="mod">
          <ac:chgData name="Alain Sultan" userId="2b0808dc-3530-4760-ae57-56aa48186e32" providerId="ADAL" clId="{E9467D74-25DD-4BAD-9BD5-C22734411885}" dt="2025-12-10T16:42:16.307" v="802" actId="1035"/>
          <ac:spMkLst>
            <pc:docMk/>
            <pc:sldMk cId="312445749" sldId="1163"/>
            <ac:spMk id="9251" creationId="{3ACF84FC-3DCF-7BAF-3948-80C3F1974504}"/>
          </ac:spMkLst>
        </pc:spChg>
        <pc:spChg chg="mod">
          <ac:chgData name="Alain Sultan" userId="2b0808dc-3530-4760-ae57-56aa48186e32" providerId="ADAL" clId="{E9467D74-25DD-4BAD-9BD5-C22734411885}" dt="2025-12-10T16:42:16.307" v="802" actId="1035"/>
          <ac:spMkLst>
            <pc:docMk/>
            <pc:sldMk cId="312445749" sldId="1163"/>
            <ac:spMk id="9252" creationId="{D2D7662F-972A-BEB4-88DD-8603D72E89DE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9253" creationId="{EDB78B5A-985D-0D72-3F44-7FD392550BB6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9259" creationId="{F81E3299-24A4-DF10-CECA-31D007D89477}"/>
          </ac:spMkLst>
        </pc:spChg>
        <pc:spChg chg="del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9265" creationId="{AF2A54D2-8579-81B9-4303-4D6D537198DD}"/>
          </ac:spMkLst>
        </pc:spChg>
        <pc:spChg chg="del mod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9276" creationId="{9E629B9B-1D33-4DD0-424D-CB4E78B9D692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9277" creationId="{68C7BE15-DE8E-30D2-86AF-788B32BA535D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17437" creationId="{FEF09D13-9AE7-21AF-924D-235C465BCB1D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17449" creationId="{11D523C6-2A70-26A7-1D99-1B54A6962C42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17453" creationId="{68398172-EC8D-5C71-9A9B-F20456E8A9B1}"/>
          </ac:spMkLst>
        </pc:spChg>
        <pc:spChg chg="mod">
          <ac:chgData name="Alain Sultan" userId="2b0808dc-3530-4760-ae57-56aa48186e32" providerId="ADAL" clId="{E9467D74-25DD-4BAD-9BD5-C22734411885}" dt="2025-12-10T16:45:09.626" v="1032" actId="1076"/>
          <ac:spMkLst>
            <pc:docMk/>
            <pc:sldMk cId="312445749" sldId="1163"/>
            <ac:spMk id="17472" creationId="{6B99021C-6BD6-077A-8701-E3EDEA137C7C}"/>
          </ac:spMkLst>
        </pc:spChg>
        <pc:spChg chg="mod">
          <ac:chgData name="Alain Sultan" userId="2b0808dc-3530-4760-ae57-56aa48186e32" providerId="ADAL" clId="{E9467D74-25DD-4BAD-9BD5-C22734411885}" dt="2025-12-10T23:14:40.063" v="1405" actId="1036"/>
          <ac:spMkLst>
            <pc:docMk/>
            <pc:sldMk cId="312445749" sldId="1163"/>
            <ac:spMk id="17474" creationId="{E6640E0F-E431-986E-9407-CCCC320A5989}"/>
          </ac:spMkLst>
        </pc:spChg>
        <pc:spChg chg="add del">
          <ac:chgData name="Alain Sultan" userId="2b0808dc-3530-4760-ae57-56aa48186e32" providerId="ADAL" clId="{E9467D74-25DD-4BAD-9BD5-C22734411885}" dt="2025-12-10T16:24:10.606" v="113" actId="21"/>
          <ac:spMkLst>
            <pc:docMk/>
            <pc:sldMk cId="312445749" sldId="1163"/>
            <ac:spMk id="17475" creationId="{1F8F20E1-4E79-A367-379B-29EFCC3C6BD2}"/>
          </ac:spMkLst>
        </pc:spChg>
        <pc:spChg chg="del">
          <ac:chgData name="Alain Sultan" userId="2b0808dc-3530-4760-ae57-56aa48186e32" providerId="ADAL" clId="{E9467D74-25DD-4BAD-9BD5-C22734411885}" dt="2025-12-09T22:32:20.539" v="1" actId="478"/>
          <ac:spMkLst>
            <pc:docMk/>
            <pc:sldMk cId="312445749" sldId="1163"/>
            <ac:spMk id="17478" creationId="{0C509D52-03A8-EE01-EB32-8D0A125540CD}"/>
          </ac:spMkLst>
        </pc:spChg>
        <pc:spChg chg="add mod">
          <ac:chgData name="Alain Sultan" userId="2b0808dc-3530-4760-ae57-56aa48186e32" providerId="ADAL" clId="{E9467D74-25DD-4BAD-9BD5-C22734411885}" dt="2025-12-10T16:25:06.594" v="368" actId="1076"/>
          <ac:spMkLst>
            <pc:docMk/>
            <pc:sldMk cId="312445749" sldId="1163"/>
            <ac:spMk id="17478" creationId="{B935432F-1F9D-DF4A-A3D1-C9446D5082F7}"/>
          </ac:spMkLst>
        </pc:spChg>
        <pc:spChg chg="del">
          <ac:chgData name="Alain Sultan" userId="2b0808dc-3530-4760-ae57-56aa48186e32" providerId="ADAL" clId="{E9467D74-25DD-4BAD-9BD5-C22734411885}" dt="2025-12-09T22:32:18.707" v="0" actId="478"/>
          <ac:spMkLst>
            <pc:docMk/>
            <pc:sldMk cId="312445749" sldId="1163"/>
            <ac:spMk id="17479" creationId="{613ABEE7-B101-DB1A-AAA4-D1D4D832658D}"/>
          </ac:spMkLst>
        </pc:spChg>
        <pc:spChg chg="add mod">
          <ac:chgData name="Alain Sultan" userId="2b0808dc-3530-4760-ae57-56aa48186e32" providerId="ADAL" clId="{E9467D74-25DD-4BAD-9BD5-C22734411885}" dt="2025-12-10T16:24:32.788" v="320" actId="1038"/>
          <ac:spMkLst>
            <pc:docMk/>
            <pc:sldMk cId="312445749" sldId="1163"/>
            <ac:spMk id="17484" creationId="{3B9E7960-6113-C4D1-ECEF-73196F0C03E0}"/>
          </ac:spMkLst>
        </pc:spChg>
        <pc:spChg chg="mod">
          <ac:chgData name="Alain Sultan" userId="2b0808dc-3530-4760-ae57-56aa48186e32" providerId="ADAL" clId="{E9467D74-25DD-4BAD-9BD5-C22734411885}" dt="2025-12-10T16:46:31.485" v="1128" actId="1035"/>
          <ac:spMkLst>
            <pc:docMk/>
            <pc:sldMk cId="312445749" sldId="1163"/>
            <ac:spMk id="17485" creationId="{FB1E3A0C-0C94-56B1-9E8E-15BB970781E4}"/>
          </ac:spMkLst>
        </pc:spChg>
        <pc:spChg chg="del mod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17486" creationId="{792365C6-8D04-F809-6D83-D9ACC9D85E2F}"/>
          </ac:spMkLst>
        </pc:spChg>
        <pc:spChg chg="del mod">
          <ac:chgData name="Alain Sultan" userId="2b0808dc-3530-4760-ae57-56aa48186e32" providerId="ADAL" clId="{E9467D74-25DD-4BAD-9BD5-C22734411885}" dt="2025-12-10T16:41:15.716" v="729" actId="478"/>
          <ac:spMkLst>
            <pc:docMk/>
            <pc:sldMk cId="312445749" sldId="1163"/>
            <ac:spMk id="17487" creationId="{F324507F-A6B6-4653-BB1F-A28D265EE087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17490" creationId="{35BB9D75-F8E4-FE51-0578-EE1CE5798D03}"/>
          </ac:spMkLst>
        </pc:spChg>
        <pc:spChg chg="mod">
          <ac:chgData name="Alain Sultan" userId="2b0808dc-3530-4760-ae57-56aa48186e32" providerId="ADAL" clId="{E9467D74-25DD-4BAD-9BD5-C22734411885}" dt="2025-12-10T16:25:35.518" v="384" actId="20577"/>
          <ac:spMkLst>
            <pc:docMk/>
            <pc:sldMk cId="312445749" sldId="1163"/>
            <ac:spMk id="17495" creationId="{988CC082-346E-34BD-676E-57B18118E760}"/>
          </ac:spMkLst>
        </pc:spChg>
        <pc:spChg chg="mod">
          <ac:chgData name="Alain Sultan" userId="2b0808dc-3530-4760-ae57-56aa48186e32" providerId="ADAL" clId="{E9467D74-25DD-4BAD-9BD5-C22734411885}" dt="2025-12-10T16:24:32.788" v="320" actId="1038"/>
          <ac:spMkLst>
            <pc:docMk/>
            <pc:sldMk cId="312445749" sldId="1163"/>
            <ac:spMk id="17496" creationId="{165C6395-ACED-7B3D-FC22-AC91FB3A142F}"/>
          </ac:spMkLst>
        </pc:spChg>
        <pc:spChg chg="mod">
          <ac:chgData name="Alain Sultan" userId="2b0808dc-3530-4760-ae57-56aa48186e32" providerId="ADAL" clId="{E9467D74-25DD-4BAD-9BD5-C22734411885}" dt="2025-12-10T16:24:18.782" v="169" actId="1037"/>
          <ac:spMkLst>
            <pc:docMk/>
            <pc:sldMk cId="312445749" sldId="1163"/>
            <ac:spMk id="17497" creationId="{5357307E-DFB7-4014-E67F-B234B2ED5CB5}"/>
          </ac:spMkLst>
        </pc:spChg>
        <pc:spChg chg="mod">
          <ac:chgData name="Alain Sultan" userId="2b0808dc-3530-4760-ae57-56aa48186e32" providerId="ADAL" clId="{E9467D74-25DD-4BAD-9BD5-C22734411885}" dt="2025-12-10T16:25:21.412" v="376" actId="20577"/>
          <ac:spMkLst>
            <pc:docMk/>
            <pc:sldMk cId="312445749" sldId="1163"/>
            <ac:spMk id="17500" creationId="{C103280A-1592-A747-3090-8C7DDE8D80FC}"/>
          </ac:spMkLst>
        </pc:spChg>
        <pc:spChg chg="mod">
          <ac:chgData name="Alain Sultan" userId="2b0808dc-3530-4760-ae57-56aa48186e32" providerId="ADAL" clId="{E9467D74-25DD-4BAD-9BD5-C22734411885}" dt="2025-12-10T16:24:53.568" v="367" actId="1037"/>
          <ac:spMkLst>
            <pc:docMk/>
            <pc:sldMk cId="312445749" sldId="1163"/>
            <ac:spMk id="17501" creationId="{F552B731-B734-8036-32D1-B31A30D549FD}"/>
          </ac:spMkLst>
        </pc:spChg>
        <pc:grpChg chg="add del">
          <ac:chgData name="Alain Sultan" userId="2b0808dc-3530-4760-ae57-56aa48186e32" providerId="ADAL" clId="{E9467D74-25DD-4BAD-9BD5-C22734411885}" dt="2025-12-10T16:24:10.606" v="113" actId="21"/>
          <ac:grpSpMkLst>
            <pc:docMk/>
            <pc:sldMk cId="312445749" sldId="1163"/>
            <ac:grpSpMk id="12" creationId="{5AC441D9-25AA-5353-8C62-E595297BE9B0}"/>
          </ac:grpSpMkLst>
        </pc:grpChg>
        <pc:grpChg chg="add del">
          <ac:chgData name="Alain Sultan" userId="2b0808dc-3530-4760-ae57-56aa48186e32" providerId="ADAL" clId="{E9467D74-25DD-4BAD-9BD5-C22734411885}" dt="2025-12-10T16:24:10.606" v="113" actId="21"/>
          <ac:grpSpMkLst>
            <pc:docMk/>
            <pc:sldMk cId="312445749" sldId="1163"/>
            <ac:grpSpMk id="13" creationId="{BA5BB33D-59DC-8CD1-D095-4371152BEFFE}"/>
          </ac:grpSpMkLst>
        </pc:grpChg>
        <pc:grpChg chg="add del">
          <ac:chgData name="Alain Sultan" userId="2b0808dc-3530-4760-ae57-56aa48186e32" providerId="ADAL" clId="{E9467D74-25DD-4BAD-9BD5-C22734411885}" dt="2025-12-10T16:24:10.606" v="113" actId="21"/>
          <ac:grpSpMkLst>
            <pc:docMk/>
            <pc:sldMk cId="312445749" sldId="1163"/>
            <ac:grpSpMk id="16" creationId="{CBEEB882-0873-17C9-668A-5BD3DDAC9943}"/>
          </ac:grpSpMkLst>
        </pc:grpChg>
        <pc:grpChg chg="add mod">
          <ac:chgData name="Alain Sultan" userId="2b0808dc-3530-4760-ae57-56aa48186e32" providerId="ADAL" clId="{E9467D74-25DD-4BAD-9BD5-C22734411885}" dt="2025-12-10T16:24:53.568" v="367" actId="1037"/>
          <ac:grpSpMkLst>
            <pc:docMk/>
            <pc:sldMk cId="312445749" sldId="1163"/>
            <ac:grpSpMk id="17499" creationId="{CBEEB882-0873-17C9-668A-5BD3DDAC9943}"/>
          </ac:grpSpMkLst>
        </pc:grpChg>
        <pc:grpChg chg="add mod">
          <ac:chgData name="Alain Sultan" userId="2b0808dc-3530-4760-ae57-56aa48186e32" providerId="ADAL" clId="{E9467D74-25DD-4BAD-9BD5-C22734411885}" dt="2025-12-10T16:24:32.788" v="320" actId="1038"/>
          <ac:grpSpMkLst>
            <pc:docMk/>
            <pc:sldMk cId="312445749" sldId="1163"/>
            <ac:grpSpMk id="17503" creationId="{5AC441D9-25AA-5353-8C62-E595297BE9B0}"/>
          </ac:grpSpMkLst>
        </pc:grpChg>
        <pc:cxnChg chg="add del">
          <ac:chgData name="Alain Sultan" userId="2b0808dc-3530-4760-ae57-56aa48186e32" providerId="ADAL" clId="{E9467D74-25DD-4BAD-9BD5-C22734411885}" dt="2025-12-10T16:24:10.606" v="113" actId="21"/>
          <ac:cxnSpMkLst>
            <pc:docMk/>
            <pc:sldMk cId="312445749" sldId="1163"/>
            <ac:cxnSpMk id="4" creationId="{D777A93A-0494-CB81-BF07-6ED0D44FE2A4}"/>
          </ac:cxnSpMkLst>
        </pc:cxnChg>
        <pc:cxnChg chg="mod">
          <ac:chgData name="Alain Sultan" userId="2b0808dc-3530-4760-ae57-56aa48186e32" providerId="ADAL" clId="{E9467D74-25DD-4BAD-9BD5-C22734411885}" dt="2025-12-10T16:24:53.568" v="367" actId="1037"/>
          <ac:cxnSpMkLst>
            <pc:docMk/>
            <pc:sldMk cId="312445749" sldId="1163"/>
            <ac:cxnSpMk id="37" creationId="{FE549C61-795D-7123-C3AB-9DC2CF2C8815}"/>
          </ac:cxnSpMkLst>
        </pc:cxnChg>
        <pc:cxnChg chg="add del">
          <ac:chgData name="Alain Sultan" userId="2b0808dc-3530-4760-ae57-56aa48186e32" providerId="ADAL" clId="{E9467D74-25DD-4BAD-9BD5-C22734411885}" dt="2025-12-10T16:24:10.606" v="113" actId="21"/>
          <ac:cxnSpMkLst>
            <pc:docMk/>
            <pc:sldMk cId="312445749" sldId="1163"/>
            <ac:cxnSpMk id="9272" creationId="{63507367-7C85-5DDA-8929-8D09E8B90A31}"/>
          </ac:cxnSpMkLst>
        </pc:cxnChg>
        <pc:cxnChg chg="add del">
          <ac:chgData name="Alain Sultan" userId="2b0808dc-3530-4760-ae57-56aa48186e32" providerId="ADAL" clId="{E9467D74-25DD-4BAD-9BD5-C22734411885}" dt="2025-12-10T16:24:10.606" v="113" actId="21"/>
          <ac:cxnSpMkLst>
            <pc:docMk/>
            <pc:sldMk cId="312445749" sldId="1163"/>
            <ac:cxnSpMk id="17482" creationId="{FE549C61-795D-7123-C3AB-9DC2CF2C8815}"/>
          </ac:cxnSpMkLst>
        </pc:cxnChg>
      </pc:sldChg>
      <pc:sldChg chg="modSp mod ord">
        <pc:chgData name="Alain Sultan" userId="2b0808dc-3530-4760-ae57-56aa48186e32" providerId="ADAL" clId="{E9467D74-25DD-4BAD-9BD5-C22734411885}" dt="2025-12-10T23:05:35.222" v="1176"/>
        <pc:sldMkLst>
          <pc:docMk/>
          <pc:sldMk cId="2341510294" sldId="1164"/>
        </pc:sldMkLst>
        <pc:graphicFrameChg chg="mod modGraphic">
          <ac:chgData name="Alain Sultan" userId="2b0808dc-3530-4760-ae57-56aa48186e32" providerId="ADAL" clId="{E9467D74-25DD-4BAD-9BD5-C22734411885}" dt="2025-12-10T23:05:11.770" v="1171" actId="6549"/>
          <ac:graphicFrameMkLst>
            <pc:docMk/>
            <pc:sldMk cId="2341510294" sldId="1164"/>
            <ac:graphicFrameMk id="2" creationId="{23D6105C-1EDF-1E48-0988-DFB1C84E4741}"/>
          </ac:graphicFrameMkLst>
        </pc:graphicFrameChg>
      </pc:sldChg>
      <pc:sldChg chg="modSp mod">
        <pc:chgData name="Alain Sultan" userId="2b0808dc-3530-4760-ae57-56aa48186e32" providerId="ADAL" clId="{E9467D74-25DD-4BAD-9BD5-C22734411885}" dt="2025-12-10T22:05:19.505" v="1170" actId="20577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5-12-10T22:05:19.505" v="1170" actId="20577"/>
          <ac:spMkLst>
            <pc:docMk/>
            <pc:sldMk cId="613636166" sldId="1228"/>
            <ac:spMk id="3" creationId="{3194D869-17F4-8A08-075C-1D60CE340F9E}"/>
          </ac:spMkLst>
        </pc:spChg>
      </pc:sldChg>
      <pc:sldChg chg="addSp delSp modSp add mod">
        <pc:chgData name="Alain Sultan" userId="2b0808dc-3530-4760-ae57-56aa48186e32" providerId="ADAL" clId="{E9467D74-25DD-4BAD-9BD5-C22734411885}" dt="2025-12-10T23:24:48.345" v="1483" actId="1076"/>
        <pc:sldMkLst>
          <pc:docMk/>
          <pc:sldMk cId="4107415663" sldId="1229"/>
        </pc:sldMkLst>
        <pc:spChg chg="add mod">
          <ac:chgData name="Alain Sultan" userId="2b0808dc-3530-4760-ae57-56aa48186e32" providerId="ADAL" clId="{E9467D74-25DD-4BAD-9BD5-C22734411885}" dt="2025-12-10T23:09:01.548" v="1341" actId="20577"/>
          <ac:spMkLst>
            <pc:docMk/>
            <pc:sldMk cId="4107415663" sldId="1229"/>
            <ac:spMk id="5" creationId="{67F50E08-9B61-8772-72C5-FB5836D41457}"/>
          </ac:spMkLst>
        </pc:spChg>
        <pc:spChg chg="mod">
          <ac:chgData name="Alain Sultan" userId="2b0808dc-3530-4760-ae57-56aa48186e32" providerId="ADAL" clId="{E9467D74-25DD-4BAD-9BD5-C22734411885}" dt="2025-12-10T23:07:23.275" v="1181" actId="1076"/>
          <ac:spMkLst>
            <pc:docMk/>
            <pc:sldMk cId="4107415663" sldId="1229"/>
            <ac:spMk id="7" creationId="{BB6CF189-A0A9-2D3F-CB31-1465B0878191}"/>
          </ac:spMkLst>
        </pc:spChg>
        <pc:spChg chg="add del">
          <ac:chgData name="Alain Sultan" userId="2b0808dc-3530-4760-ae57-56aa48186e32" providerId="ADAL" clId="{E9467D74-25DD-4BAD-9BD5-C22734411885}" dt="2025-12-10T23:24:44.580" v="1482" actId="478"/>
          <ac:spMkLst>
            <pc:docMk/>
            <pc:sldMk cId="4107415663" sldId="1229"/>
            <ac:spMk id="8" creationId="{F16CBDC6-D477-98B0-F3FE-73BA0198F30B}"/>
          </ac:spMkLst>
        </pc:spChg>
        <pc:spChg chg="add del">
          <ac:chgData name="Alain Sultan" userId="2b0808dc-3530-4760-ae57-56aa48186e32" providerId="ADAL" clId="{E9467D74-25DD-4BAD-9BD5-C22734411885}" dt="2025-12-10T23:17:16.291" v="1416" actId="22"/>
          <ac:spMkLst>
            <pc:docMk/>
            <pc:sldMk cId="4107415663" sldId="1229"/>
            <ac:spMk id="10" creationId="{1E6821DB-5578-C30E-E49D-E9398FA16894}"/>
          </ac:spMkLst>
        </pc:spChg>
        <pc:graphicFrameChg chg="del">
          <ac:chgData name="Alain Sultan" userId="2b0808dc-3530-4760-ae57-56aa48186e32" providerId="ADAL" clId="{E9467D74-25DD-4BAD-9BD5-C22734411885}" dt="2025-12-10T23:05:21.939" v="1173" actId="478"/>
          <ac:graphicFrameMkLst>
            <pc:docMk/>
            <pc:sldMk cId="4107415663" sldId="1229"/>
            <ac:graphicFrameMk id="2" creationId="{81E23B04-BA93-C92F-C589-33D42FD6C47B}"/>
          </ac:graphicFrameMkLst>
        </pc:graphicFrameChg>
        <pc:picChg chg="add del mod">
          <ac:chgData name="Alain Sultan" userId="2b0808dc-3530-4760-ae57-56aa48186e32" providerId="ADAL" clId="{E9467D74-25DD-4BAD-9BD5-C22734411885}" dt="2025-12-10T23:18:13.394" v="1419" actId="478"/>
          <ac:picMkLst>
            <pc:docMk/>
            <pc:sldMk cId="4107415663" sldId="1229"/>
            <ac:picMk id="4" creationId="{8F70DF0A-B6B0-A791-F161-55F41C69BD07}"/>
          </ac:picMkLst>
        </pc:picChg>
        <pc:picChg chg="add del mod">
          <ac:chgData name="Alain Sultan" userId="2b0808dc-3530-4760-ae57-56aa48186e32" providerId="ADAL" clId="{E9467D74-25DD-4BAD-9BD5-C22734411885}" dt="2025-12-10T23:19:31.892" v="1428" actId="478"/>
          <ac:picMkLst>
            <pc:docMk/>
            <pc:sldMk cId="4107415663" sldId="1229"/>
            <ac:picMk id="12" creationId="{081961CA-78B2-A160-E0AB-F317D576AB96}"/>
          </ac:picMkLst>
        </pc:picChg>
        <pc:picChg chg="add del mod">
          <ac:chgData name="Alain Sultan" userId="2b0808dc-3530-4760-ae57-56aa48186e32" providerId="ADAL" clId="{E9467D74-25DD-4BAD-9BD5-C22734411885}" dt="2025-12-10T23:20:35.892" v="1431" actId="478"/>
          <ac:picMkLst>
            <pc:docMk/>
            <pc:sldMk cId="4107415663" sldId="1229"/>
            <ac:picMk id="14" creationId="{69EEB2DF-287F-8267-B3FE-DD142D5FB006}"/>
          </ac:picMkLst>
        </pc:picChg>
        <pc:picChg chg="add del mod">
          <ac:chgData name="Alain Sultan" userId="2b0808dc-3530-4760-ae57-56aa48186e32" providerId="ADAL" clId="{E9467D74-25DD-4BAD-9BD5-C22734411885}" dt="2025-12-10T23:22:58.031" v="1449" actId="478"/>
          <ac:picMkLst>
            <pc:docMk/>
            <pc:sldMk cId="4107415663" sldId="1229"/>
            <ac:picMk id="16" creationId="{285444BE-4FAF-8A3E-75A6-3A8B8A3F2A45}"/>
          </ac:picMkLst>
        </pc:picChg>
        <pc:picChg chg="add del mod">
          <ac:chgData name="Alain Sultan" userId="2b0808dc-3530-4760-ae57-56aa48186e32" providerId="ADAL" clId="{E9467D74-25DD-4BAD-9BD5-C22734411885}" dt="2025-12-10T23:23:22.649" v="1453" actId="478"/>
          <ac:picMkLst>
            <pc:docMk/>
            <pc:sldMk cId="4107415663" sldId="1229"/>
            <ac:picMk id="18" creationId="{AD5CF91E-634C-40B3-75A3-9B4B4F1F43A7}"/>
          </ac:picMkLst>
        </pc:picChg>
        <pc:picChg chg="add del mod">
          <ac:chgData name="Alain Sultan" userId="2b0808dc-3530-4760-ae57-56aa48186e32" providerId="ADAL" clId="{E9467D74-25DD-4BAD-9BD5-C22734411885}" dt="2025-12-10T23:24:40.124" v="1479" actId="478"/>
          <ac:picMkLst>
            <pc:docMk/>
            <pc:sldMk cId="4107415663" sldId="1229"/>
            <ac:picMk id="20" creationId="{6E90318F-40A7-A581-4C76-6DEA92874B35}"/>
          </ac:picMkLst>
        </pc:picChg>
        <pc:picChg chg="add mod">
          <ac:chgData name="Alain Sultan" userId="2b0808dc-3530-4760-ae57-56aa48186e32" providerId="ADAL" clId="{E9467D74-25DD-4BAD-9BD5-C22734411885}" dt="2025-12-10T23:24:48.345" v="1483" actId="1076"/>
          <ac:picMkLst>
            <pc:docMk/>
            <pc:sldMk cId="4107415663" sldId="1229"/>
            <ac:picMk id="22" creationId="{7F396082-63E3-D5AC-EA37-3FA41610967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218.zip" TargetMode="External"/><Relationship Id="rId3" Type="http://schemas.openxmlformats.org/officeDocument/2006/relationships/hyperlink" Target="https://www.3gpp.org/ftp/Information/WI_Sheet/SP-241391.zip" TargetMode="External"/><Relationship Id="rId7" Type="http://schemas.openxmlformats.org/officeDocument/2006/relationships/hyperlink" Target="https://www.3gpp.org/ftp/Information/WI_Sheet/RP-252912.zip" TargetMode="External"/><Relationship Id="rId12" Type="http://schemas.openxmlformats.org/officeDocument/2006/relationships/hyperlink" Target="https://www.3gpp.org/ftp/Information/WI_Sheet/SP-251365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802.zip" TargetMode="External"/><Relationship Id="rId11" Type="http://schemas.openxmlformats.org/officeDocument/2006/relationships/hyperlink" Target="https://www.3gpp.org/ftp/Information/WI_Sheet/SP-251311.zip" TargetMode="External"/><Relationship Id="rId5" Type="http://schemas.openxmlformats.org/officeDocument/2006/relationships/hyperlink" Target="https://www.3gpp.org/ftp/Information/WI_Sheet/RP-251395.zip" TargetMode="External"/><Relationship Id="rId10" Type="http://schemas.openxmlformats.org/officeDocument/2006/relationships/hyperlink" Target="https://www.3gpp.org/ftp/Information/WI_Sheet/SP-251455.zip" TargetMode="External"/><Relationship Id="rId4" Type="http://schemas.openxmlformats.org/officeDocument/2006/relationships/hyperlink" Target="https://www.3gpp.org/ftp/Information/WI_Sheet/SP-250806.zip" TargetMode="External"/><Relationship Id="rId9" Type="http://schemas.openxmlformats.org/officeDocument/2006/relationships/hyperlink" Target="https://www.3gpp.org/ftp/Information/WI_Sheet/SP-251233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#110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RP-252985_SP-251599 (was CP-253011)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TSG#110, 8 -12 December 2025, Baltimore, USA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38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322" y="48453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4766959" y="2365673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6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progress on studies and Normative work. 14 (normative) new WIDs proposed this time.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66 % </a:t>
            </a:r>
            <a:r>
              <a:rPr lang="en-US" altLang="en-US" sz="1600" kern="0" dirty="0"/>
              <a:t>(against 21 studies, OCI was 36%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22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46 % </a:t>
            </a:r>
            <a:r>
              <a:rPr lang="en-US" altLang="en-US" sz="1600" kern="0" dirty="0"/>
              <a:t>(against 8 items, OCI was 18%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138220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  <a:br>
              <a:rPr lang="en-US" altLang="en-US" sz="2000" kern="0" dirty="0"/>
            </a:br>
            <a:r>
              <a:rPr lang="en-US" altLang="en-US" sz="2000" kern="0" dirty="0"/>
              <a:t>Mostly working on the Studies, also identifying the normative work.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 (RAN1,2,3 ) &amp; RAN#109 (RAN4)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is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6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44 % </a:t>
            </a:r>
            <a:r>
              <a:rPr lang="en-US" altLang="en-US" sz="1600" kern="0" dirty="0"/>
              <a:t>(</a:t>
            </a:r>
            <a:r>
              <a:rPr lang="en-GB" altLang="en-US" sz="1600" kern="0" dirty="0"/>
              <a:t>against 4 studies, OCI was 10% at previous TSG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45</a:t>
            </a:r>
            <a:r>
              <a:rPr lang="en-US" altLang="en-US" sz="1600" b="1" u="sng" kern="0" dirty="0"/>
              <a:t> items so far</a:t>
            </a:r>
            <a:r>
              <a:rPr lang="en-US" altLang="en-US" sz="1600" kern="0" dirty="0"/>
              <a:t>, OCI=9% (against 19 items, work not started at previous TSG)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Significant progress on studies and normative, doubling the normative WIDs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48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(against 15 studies, OCI was 14% at previous TSG)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18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33 % </a:t>
            </a:r>
            <a:r>
              <a:rPr lang="en-US" altLang="en-US" sz="1600" dirty="0"/>
              <a:t>(against 9 items, OCI was 18% at previous TSG)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600" b="1" dirty="0"/>
              <a:t>to be started in Q1 2026 </a:t>
            </a:r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386" y="49300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E6640E0F-E431-986E-9407-CCCC320A5989}"/>
              </a:ext>
            </a:extLst>
          </p:cNvPr>
          <p:cNvSpPr/>
          <p:nvPr/>
        </p:nvSpPr>
        <p:spPr bwMode="auto">
          <a:xfrm>
            <a:off x="2585305" y="3871632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SA5-CH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9072986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569011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3228295" y="4035321"/>
            <a:ext cx="3677536" cy="1831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SA5-OAM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152399" y="3716590"/>
            <a:ext cx="8589265" cy="189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80% (was 77%), targeted for 03/2026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40% complete (was 10%),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Cross-TSG topics already identified on 6G Requirements (RAN and SA1); 6G Migration (RAN and SA2); 6G Security (RAN2 and SA3)</a:t>
            </a:r>
            <a:endParaRPr lang="en-GB" sz="1000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67F50E08-9B61-8772-72C5-FB5836D41457}"/>
              </a:ext>
            </a:extLst>
          </p:cNvPr>
          <p:cNvSpPr txBox="1">
            <a:spLocks/>
          </p:cNvSpPr>
          <p:nvPr/>
        </p:nvSpPr>
        <p:spPr bwMode="auto">
          <a:xfrm>
            <a:off x="277366" y="3367435"/>
            <a:ext cx="8589265" cy="189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sz="1400" dirty="0"/>
              <a:t>Note: “Hyperlink” field = the WID as per </a:t>
            </a:r>
            <a:r>
              <a:rPr lang="en-US" sz="1400" b="1" dirty="0"/>
              <a:t>the beginning </a:t>
            </a:r>
            <a:r>
              <a:rPr lang="en-US" sz="1400" dirty="0"/>
              <a:t>of TSG#110 (final version of the WID not reflected here)</a:t>
            </a:r>
            <a:endParaRPr lang="en-GB" sz="7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F396082-63E3-D5AC-EA37-3FA416109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1" y="1266094"/>
            <a:ext cx="8763450" cy="19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2955010"/>
            <a:ext cx="8589265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endParaRPr lang="en-US" altLang="en-US" sz="2000" dirty="0"/>
          </a:p>
          <a:p>
            <a:pPr marL="342900" indent="-342900">
              <a:defRPr/>
            </a:pPr>
            <a:endParaRPr lang="en-US" altLang="en-US" sz="2000" dirty="0"/>
          </a:p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80% (was 77%), targeted for 03/2026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40% complete (was 10%),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Cross-TSG topics already identified on 6G Requirements (RAN and SA1); 6G Migration (RAN and SA2); 6G Security (RAN2 and SA3)</a:t>
            </a:r>
            <a:endParaRPr lang="en-GB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D6105C-1EDF-1E48-0988-DFB1C84E4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169766"/>
              </p:ext>
            </p:extLst>
          </p:nvPr>
        </p:nvGraphicFramePr>
        <p:xfrm>
          <a:off x="693641" y="1393011"/>
          <a:ext cx="7506779" cy="23779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6041">
                  <a:extLst>
                    <a:ext uri="{9D8B030D-6E8A-4147-A177-3AD203B41FA5}">
                      <a16:colId xmlns:a16="http://schemas.microsoft.com/office/drawing/2014/main" val="86696640"/>
                    </a:ext>
                  </a:extLst>
                </a:gridCol>
                <a:gridCol w="2870477">
                  <a:extLst>
                    <a:ext uri="{9D8B030D-6E8A-4147-A177-3AD203B41FA5}">
                      <a16:colId xmlns:a16="http://schemas.microsoft.com/office/drawing/2014/main" val="1394627924"/>
                    </a:ext>
                  </a:extLst>
                </a:gridCol>
                <a:gridCol w="1010579">
                  <a:extLst>
                    <a:ext uri="{9D8B030D-6E8A-4147-A177-3AD203B41FA5}">
                      <a16:colId xmlns:a16="http://schemas.microsoft.com/office/drawing/2014/main" val="2790956839"/>
                    </a:ext>
                  </a:extLst>
                </a:gridCol>
                <a:gridCol w="376280">
                  <a:extLst>
                    <a:ext uri="{9D8B030D-6E8A-4147-A177-3AD203B41FA5}">
                      <a16:colId xmlns:a16="http://schemas.microsoft.com/office/drawing/2014/main" val="1125744457"/>
                    </a:ext>
                  </a:extLst>
                </a:gridCol>
                <a:gridCol w="720306">
                  <a:extLst>
                    <a:ext uri="{9D8B030D-6E8A-4147-A177-3AD203B41FA5}">
                      <a16:colId xmlns:a16="http://schemas.microsoft.com/office/drawing/2014/main" val="3214911824"/>
                    </a:ext>
                  </a:extLst>
                </a:gridCol>
                <a:gridCol w="895008">
                  <a:extLst>
                    <a:ext uri="{9D8B030D-6E8A-4147-A177-3AD203B41FA5}">
                      <a16:colId xmlns:a16="http://schemas.microsoft.com/office/drawing/2014/main" val="1313494664"/>
                    </a:ext>
                  </a:extLst>
                </a:gridCol>
                <a:gridCol w="516041">
                  <a:extLst>
                    <a:ext uri="{9D8B030D-6E8A-4147-A177-3AD203B41FA5}">
                      <a16:colId xmlns:a16="http://schemas.microsoft.com/office/drawing/2014/main" val="3131561237"/>
                    </a:ext>
                  </a:extLst>
                </a:gridCol>
                <a:gridCol w="602047">
                  <a:extLst>
                    <a:ext uri="{9D8B030D-6E8A-4147-A177-3AD203B41FA5}">
                      <a16:colId xmlns:a16="http://schemas.microsoft.com/office/drawing/2014/main" val="941050073"/>
                    </a:ext>
                  </a:extLst>
                </a:gridCol>
              </a:tblGrid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UID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Rel-20 6G Studies</a:t>
                      </a:r>
                      <a:endParaRPr lang="en-GB" sz="900" b="0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Start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End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877451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1050110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Use Cases and Service Requirements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FS_6G_REQ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04/09/2024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80%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3"/>
                        </a:rPr>
                        <a:t>SP-241391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981844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1080057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Architecture for 6G System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FS_6G_ARC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05/06/2025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06/06/2026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20%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4"/>
                        </a:rPr>
                        <a:t>SP-250806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95301"/>
                  </a:ext>
                </a:extLst>
              </a:tr>
              <a:tr h="29197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1060079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Scenarios and Requirements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FS_6G_RAN_Scen_Req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RP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08/12/2024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05/06/2026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40%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5"/>
                        </a:rPr>
                        <a:t>RP-251395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755736"/>
                  </a:ext>
                </a:extLst>
              </a:tr>
              <a:tr h="29197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1080064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Modernization of Specification Format and Procedures for 6G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FS_6GSpecs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SP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27/06/2025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6"/>
                        </a:rPr>
                        <a:t>SP-250802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80518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1080072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Radio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FS_6G_Radio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R1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06/06/2025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12%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7"/>
                        </a:rPr>
                        <a:t>RP-252912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99724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Charging Aspects of 6G </a:t>
                      </a:r>
                      <a:r>
                        <a:rPr lang="en-GB" sz="1100" b="1" u="none" strike="noStrike" dirty="0" err="1">
                          <a:effectLst/>
                        </a:rPr>
                        <a:t>Syste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FS_6G_CH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09/09/2025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03/03/2027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8"/>
                        </a:rPr>
                        <a:t>SP-251218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763956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1090044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Security for the 6G System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FS_6G_SEC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29/09/2025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06/06/2027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4%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9"/>
                        </a:rPr>
                        <a:t>SP-251233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319221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Application Enablement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FS_6G_APP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03/03/2027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0"/>
                        </a:rPr>
                        <a:t>SP-251455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19407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Lawful Interception for 6G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12/12/2027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1"/>
                        </a:rPr>
                        <a:t>SP-251311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538766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Management and Orchestration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FS_6G_OAM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06/06/2027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2"/>
                        </a:rPr>
                        <a:t>SP-251365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69106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1100010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Media Aspects for 6G System 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FS_6G_MED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S4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03/12/2025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03/03/2027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SP-251620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437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20% - target clarified at TSG#110 to be 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presented to TSG#110, target assumed to be March 27 as shown on SID</a:t>
            </a:r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March 27 (SA4, SA5_CH, SA6) or June 27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800" dirty="0"/>
              <a:t>to be started in Q4 2025 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FFFF00"/>
                </a:highlight>
              </a:rPr>
              <a:t>Quite urgent to define the timeline for them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Starting, as of December 2025</a:t>
            </a:r>
            <a:r>
              <a:rPr lang="en-GB" altLang="en-US" sz="1100" dirty="0"/>
              <a:t>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CONTRIBUTIONS FROM RAPPORTEURS STARTED TO BE PROVIDED AT TSG#110, TO BE INCLUDED IN NEXT VERSION SHORTLY AFTER THE MEETING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109" y="114458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156" y="49223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314712" y="1243445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84243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6650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284836" y="399140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344034" y="34421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3525A-DB78-20E3-F9DB-1D634407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7EEE0B8-5011-0924-9747-85965680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377"/>
            <a:ext cx="7599334" cy="547688"/>
          </a:xfrm>
        </p:spPr>
        <p:txBody>
          <a:bodyPr/>
          <a:lstStyle/>
          <a:p>
            <a:r>
              <a:rPr lang="en-GB" altLang="en-US" dirty="0"/>
              <a:t>Release 19 progress overview (1/2) – SA&amp;CT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25646D6-205C-BD4D-2C3E-9051EB5C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725726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 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3 exceptions completed over the last 3 months (</a:t>
            </a:r>
            <a:r>
              <a:rPr lang="en-GB" altLang="en-US" sz="1000" b="1" dirty="0"/>
              <a:t>AIML_CNNG_RTC_Ph2) and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</a:t>
            </a:r>
            <a:endParaRPr lang="en-US" altLang="en-US" sz="2800" b="1" dirty="0"/>
          </a:p>
          <a:p>
            <a:pPr marL="341313" indent="-341313">
              <a:defRPr/>
            </a:pPr>
            <a:r>
              <a:rPr lang="en-GB" altLang="en-US" sz="1600" dirty="0"/>
              <a:t>SA3/4/5 (Stages 2 and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(51 studies, 73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were completed over the last 3 months: </a:t>
            </a:r>
          </a:p>
          <a:p>
            <a:pPr marL="341313" indent="-341313">
              <a:defRPr/>
            </a:pPr>
            <a:r>
              <a:rPr lang="en-GB" altLang="en-US" sz="1600" dirty="0"/>
              <a:t>CT WGs(mostly Stage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 studies, 137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some of these WGs might also handle Stage 2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</a:t>
            </a:r>
            <a:r>
              <a:rPr lang="en-US" altLang="en-US" sz="1200" dirty="0">
                <a:highlight>
                  <a:srgbClr val="00FF00"/>
                </a:highlight>
              </a:rPr>
              <a:t>have been completed </a:t>
            </a:r>
            <a:r>
              <a:rPr lang="en-US" altLang="en-US" sz="1200" dirty="0"/>
              <a:t>over the last 3 months: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/>
              <a:t>Note: </a:t>
            </a:r>
            <a:r>
              <a:rPr lang="en-US" altLang="en-US" sz="1200" b="1" dirty="0"/>
              <a:t>one item not 100% complete</a:t>
            </a:r>
            <a:r>
              <a:rPr lang="en-US" altLang="en-US" sz="1200" dirty="0"/>
              <a:t>: </a:t>
            </a:r>
            <a:r>
              <a:rPr lang="en-GB" altLang="en-US" sz="1200" dirty="0"/>
              <a:t>CT3 aspects of MPS for IMS Messaging and SMS services</a:t>
            </a:r>
            <a:r>
              <a:rPr lang="en-US" altLang="en-US" sz="1200" dirty="0"/>
              <a:t> MPS4msg (96%). This is lead by CT4, impacting CT1, CT3 and CT4. It will be completed by CRs later on (remaining in Rel-19).</a:t>
            </a:r>
            <a:endParaRPr lang="en-US" altLang="en-US" sz="1200" dirty="0">
              <a:highlight>
                <a:srgbClr val="00FFFF"/>
              </a:highlight>
            </a:endParaRPr>
          </a:p>
          <a:p>
            <a:pPr marL="798512" lvl="2" indent="0">
              <a:buNone/>
              <a:defRPr/>
            </a:pPr>
            <a:endParaRPr lang="en-US" altLang="en-US" sz="1200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A993C-E13A-3940-C7A2-73A4C459D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91751"/>
              </p:ext>
            </p:extLst>
          </p:nvPr>
        </p:nvGraphicFramePr>
        <p:xfrm>
          <a:off x="7082236" y="1538793"/>
          <a:ext cx="1778000" cy="1022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30737403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58709063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 err="1">
                          <a:effectLst/>
                        </a:rPr>
                        <a:t>AmbientIoT</a:t>
                      </a:r>
                      <a:r>
                        <a:rPr lang="en-GB" sz="800" u="none" strike="noStrike" kern="1200" dirty="0">
                          <a:effectLst/>
                        </a:rPr>
                        <a:t>-SEC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70309185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ATIAS_Ph2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58219409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IVAS_Codec_Ph2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6662009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VOPS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92864616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AMD_PRO-MED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99213948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SCAS_5G_UDR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5443446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MCXSec4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S3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541109122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B0BA19-B934-0193-5BE2-B13E7A00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023072"/>
              </p:ext>
            </p:extLst>
          </p:nvPr>
        </p:nvGraphicFramePr>
        <p:xfrm>
          <a:off x="5489910" y="2743336"/>
          <a:ext cx="2542508" cy="1957560"/>
        </p:xfrm>
        <a:graphic>
          <a:graphicData uri="http://schemas.openxmlformats.org/drawingml/2006/table">
            <a:tbl>
              <a:tblPr/>
              <a:tblGrid>
                <a:gridCol w="1459402">
                  <a:extLst>
                    <a:ext uri="{9D8B030D-6E8A-4147-A177-3AD203B41FA5}">
                      <a16:colId xmlns:a16="http://schemas.microsoft.com/office/drawing/2014/main" val="1172313717"/>
                    </a:ext>
                  </a:extLst>
                </a:gridCol>
                <a:gridCol w="1083106">
                  <a:extLst>
                    <a:ext uri="{9D8B030D-6E8A-4147-A177-3AD203B41FA5}">
                      <a16:colId xmlns:a16="http://schemas.microsoft.com/office/drawing/2014/main" val="2138460416"/>
                    </a:ext>
                  </a:extLst>
                </a:gridCol>
              </a:tblGrid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32647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1527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5702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0337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21159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6043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14490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97901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42601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8471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07914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5349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(2/2)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87784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4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All RAN1, RAN2 &amp; RAN 3: all items completed (27 items)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RAN4 (Perf): </a:t>
            </a:r>
            <a:r>
              <a:rPr lang="en-US" altLang="en-US" sz="1800" dirty="0"/>
              <a:t> 54 completed items. Not completed: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A8B8F-C4D9-8286-BCCB-A30AFF991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216"/>
              </p:ext>
            </p:extLst>
          </p:nvPr>
        </p:nvGraphicFramePr>
        <p:xfrm>
          <a:off x="366826" y="1135264"/>
          <a:ext cx="8512232" cy="3917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203">
                  <a:extLst>
                    <a:ext uri="{9D8B030D-6E8A-4147-A177-3AD203B41FA5}">
                      <a16:colId xmlns:a16="http://schemas.microsoft.com/office/drawing/2014/main" val="3838094560"/>
                    </a:ext>
                  </a:extLst>
                </a:gridCol>
                <a:gridCol w="5802284">
                  <a:extLst>
                    <a:ext uri="{9D8B030D-6E8A-4147-A177-3AD203B41FA5}">
                      <a16:colId xmlns:a16="http://schemas.microsoft.com/office/drawing/2014/main" val="1136597887"/>
                    </a:ext>
                  </a:extLst>
                </a:gridCol>
                <a:gridCol w="1820487">
                  <a:extLst>
                    <a:ext uri="{9D8B030D-6E8A-4147-A177-3AD203B41FA5}">
                      <a16:colId xmlns:a16="http://schemas.microsoft.com/office/drawing/2014/main" val="580241769"/>
                    </a:ext>
                  </a:extLst>
                </a:gridCol>
                <a:gridCol w="192258">
                  <a:extLst>
                    <a:ext uri="{9D8B030D-6E8A-4147-A177-3AD203B41FA5}">
                      <a16:colId xmlns:a16="http://schemas.microsoft.com/office/drawing/2014/main" val="2659883791"/>
                    </a:ext>
                  </a:extLst>
                </a:gridCol>
              </a:tblGrid>
              <a:tr h="151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Unique_ID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Name</a:t>
                      </a:r>
                      <a:endParaRPr lang="en-GB" sz="8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Acronym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31914736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of Network energy savings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Netw_Energy_NR_enh-Perf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3815327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Low-power wake-up signal and receiver for NR (LP-WUS/WUR)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NR_LPWUS-Perf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85411930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Artificial Intelligence (AI)/Machine Learning (ML) for NR air interface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NR_AIML_air-Perf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78998877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Solutions for Ambient IoT (Internet of Things) in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Ambient_IoT_Solutions-Perf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4716499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1052123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IoT-NTN TDD mode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IoT_NTN_TDD-Perf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9748890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04082649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Internet of Things (IoT)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9477582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Enhanced requirements and conductive test methodology for NR NTN and IoT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NR_IoT_NTN_req_test_enh-Perf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99130705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1042135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Ku bands for NR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NR_NTN_Ku_bands-Perf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5303735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XR (</a:t>
                      </a:r>
                      <a:r>
                        <a:rPr lang="en-GB" sz="800" u="none" strike="noStrike" dirty="0" err="1">
                          <a:effectLst/>
                        </a:rPr>
                        <a:t>eXtended</a:t>
                      </a:r>
                      <a:r>
                        <a:rPr lang="en-GB" sz="800" u="none" strike="noStrike" dirty="0">
                          <a:effectLst/>
                        </a:rPr>
                        <a:t> Reality)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NR_XR_Ph3-Perf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5826001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1060083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7MHz Channel Bandwidth for n26 and n5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NR_FR1_7MHz_BW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44613505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Additional NR bands for NR features in Rel-19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NR_bands_xFeature_R19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424658433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Rel-19 NR CA/DC for x bands DL with y bands UL (x&lt;7, y&lt;3) and SUL/CA band combinations with a single SUL or two SUL cells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NR_CADC_SUL_R19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36356245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 band carrier aggregation via switching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NR_LBCA_Sw-Perf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50%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422925926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1022089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MIMO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NR_MIMO_Ph5-Perf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7560319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Evolution of NR duplex operation: Sub-band full duplex (SBFD)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NR_duplex_evo-Perf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1362417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mobility enhancements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NR_Mob_Ph4-Perf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4463767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base station (BS) RF requirement evolution for FR1/FR2 and testing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800" u="none" strike="noStrike">
                          <a:effectLst/>
                        </a:rPr>
                        <a:t>NR_BS_RF_req_evo-Perf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6401999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Radio Resource Management (RRM)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NR_RRM_Ph5-Perf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8475418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for Air-to-ground network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NR_ATG_enh-Perf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3354472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UE RF enhancements for NR FR1/FR2 and EN-DC,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NR_ENDC_RF_Ph4-Perf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2335406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Support of intra-band non-collocated EN-DC/NR-CA deployment Phase2: new receiver type(s)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NonCol_intraB_ENDC_NR_CA_Ph2-Perf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1863488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 FR1 TRP (Total Radiated Power), TRS (Total Radiated Sensitivity) and MIMO OTA (Over the Air) testing enhancement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TRP_TRS_MIMO_OTA_Ph3-Perf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523356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1070064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8391709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1072064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28446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37492</TotalTime>
  <Words>3868</Words>
  <Application>Microsoft Office PowerPoint</Application>
  <PresentationFormat>On-screen Show (16:9)</PresentationFormat>
  <Paragraphs>716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 – SA&amp;CT</vt:lpstr>
      <vt:lpstr>Release 19 progress overview (2/2)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2040</cp:revision>
  <cp:lastPrinted>2017-02-24T12:37:51Z</cp:lastPrinted>
  <dcterms:created xsi:type="dcterms:W3CDTF">2008-08-30T09:32:10Z</dcterms:created>
  <dcterms:modified xsi:type="dcterms:W3CDTF">2025-12-10T23:24:49Z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