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5146" r:id="rId4"/>
  </p:sldMasterIdLst>
  <p:notesMasterIdLst>
    <p:notesMasterId r:id="rId20"/>
  </p:notesMasterIdLst>
  <p:handoutMasterIdLst>
    <p:handoutMasterId r:id="rId21"/>
  </p:handoutMasterIdLst>
  <p:sldIdLst>
    <p:sldId id="362" r:id="rId5"/>
    <p:sldId id="363" r:id="rId6"/>
    <p:sldId id="927" r:id="rId7"/>
    <p:sldId id="577" r:id="rId8"/>
    <p:sldId id="257" r:id="rId9"/>
    <p:sldId id="907" r:id="rId10"/>
    <p:sldId id="928" r:id="rId11"/>
    <p:sldId id="689" r:id="rId12"/>
    <p:sldId id="456" r:id="rId13"/>
    <p:sldId id="371" r:id="rId14"/>
    <p:sldId id="838" r:id="rId15"/>
    <p:sldId id="2147480987" r:id="rId16"/>
    <p:sldId id="1143" r:id="rId17"/>
    <p:sldId id="395" r:id="rId18"/>
    <p:sldId id="933" r:id="rId19"/>
  </p:sldIdLst>
  <p:sldSz cx="12192000" cy="6858000"/>
  <p:notesSz cx="6794500" cy="9931400"/>
  <p:defaultTextStyle>
    <a:defPPr>
      <a:defRPr lang="en-GB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128">
          <p15:clr>
            <a:srgbClr val="A4A3A4"/>
          </p15:clr>
        </p15:guide>
        <p15:guide id="2" pos="214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C6FB"/>
    <a:srgbClr val="FCB040"/>
    <a:srgbClr val="C6D254"/>
    <a:srgbClr val="C00E0E"/>
    <a:srgbClr val="C00000"/>
    <a:srgbClr val="B3B1B2"/>
    <a:srgbClr val="33CC33"/>
    <a:srgbClr val="66CCFF"/>
    <a:srgbClr val="00FF99"/>
    <a:srgbClr val="3399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932A62E0-5F3E-4F7A-8CDC-421B9321DEA4}" v="23" dt="2025-06-05T09:36:53.971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68D230F3-CF80-4859-8CE7-A43EE81993B5}" styleName="Light Style 1 - Accent 6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10A1B5D5-9B99-4C35-A422-299274C87663}" styleName="Medium Style 1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C083E6E3-FA7D-4D7B-A595-EF9225AFEA82}" styleName="Light Style 1 - Acc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638B1855-1B75-4FBE-930C-398BA8C253C6}" styleName="Themed Style 2 - Accent 6">
    <a:tblBg>
      <a:fillRef idx="3">
        <a:schemeClr val="accent6"/>
      </a:fillRef>
      <a:effectRef idx="3">
        <a:schemeClr val="accent6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6">
                <a:tint val="50000"/>
              </a:schemeClr>
            </a:lnRef>
          </a:left>
          <a:right>
            <a:lnRef idx="1">
              <a:schemeClr val="accent6">
                <a:tint val="50000"/>
              </a:schemeClr>
            </a:lnRef>
          </a:right>
          <a:top>
            <a:lnRef idx="1">
              <a:schemeClr val="accent6">
                <a:tint val="50000"/>
              </a:schemeClr>
            </a:lnRef>
          </a:top>
          <a:bottom>
            <a:lnRef idx="1">
              <a:schemeClr val="accent6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912C8C85-51F0-491E-9774-3900AFEF0FD7}" styleName="Light Style 2 - Accent 6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</a:tcStyle>
    </a:band1H>
    <a:band1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1V>
    <a:band2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6"/>
        </a:fillRef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16D9F66E-5EB9-4882-86FB-DCBF35E3C3E4}" styleName="Medium Style 4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1E171933-4619-4E11-9A3F-F7608DF75F80}" styleName="Medium Style 1 - Accent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4">
              <a:tint val="20000"/>
            </a:schemeClr>
          </a:solidFill>
        </a:fill>
      </a:tcStyle>
    </a:band1H>
    <a:band1V>
      <a:tcStyle>
        <a:tcBdr/>
        <a:fill>
          <a:solidFill>
            <a:schemeClr val="accent4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D113A9D2-9D6B-4929-AA2D-F23B5EE8CBE7}" styleName="Themed Style 2 - Accent 1">
    <a:tblBg>
      <a:fillRef idx="3">
        <a:schemeClr val="accent1"/>
      </a:fillRef>
      <a:effectRef idx="3">
        <a:schemeClr val="accent1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1">
                <a:tint val="50000"/>
              </a:schemeClr>
            </a:lnRef>
          </a:left>
          <a:right>
            <a:lnRef idx="1">
              <a:schemeClr val="accent1">
                <a:tint val="50000"/>
              </a:schemeClr>
            </a:lnRef>
          </a:right>
          <a:top>
            <a:lnRef idx="1">
              <a:schemeClr val="accent1">
                <a:tint val="50000"/>
              </a:schemeClr>
            </a:lnRef>
          </a:top>
          <a:bottom>
            <a:lnRef idx="1">
              <a:schemeClr val="accent1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934" autoAdjust="0"/>
    <p:restoredTop sz="94007" autoAdjust="0"/>
  </p:normalViewPr>
  <p:slideViewPr>
    <p:cSldViewPr snapToGrid="0" showGuides="1">
      <p:cViewPr varScale="1">
        <p:scale>
          <a:sx n="104" d="100"/>
          <a:sy n="104" d="100"/>
        </p:scale>
        <p:origin x="1218" y="102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howGuides="1">
      <p:cViewPr varScale="1">
        <p:scale>
          <a:sx n="80" d="100"/>
          <a:sy n="80" d="100"/>
        </p:scale>
        <p:origin x="4014" y="96"/>
      </p:cViewPr>
      <p:guideLst>
        <p:guide orient="horz" pos="3128"/>
        <p:guide pos="214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microsoft.com/office/2016/11/relationships/changesInfo" Target="changesInfos/changesInfo1.xml"/><Relationship Id="rId3" Type="http://schemas.openxmlformats.org/officeDocument/2006/relationships/customXml" Target="../customXml/item3.xml"/><Relationship Id="rId21" Type="http://schemas.openxmlformats.org/officeDocument/2006/relationships/handoutMaster" Target="handoutMasters/handoutMaster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presProps" Target="presProps.xml"/><Relationship Id="rId27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Kevin Flynn" userId="8512d3b6-9e1b-4dce-bd11-e4335739214c" providerId="ADAL" clId="{932A62E0-5F3E-4F7A-8CDC-421B9321DEA4}"/>
    <pc:docChg chg="undo redo custSel addSld delSld modSld sldOrd">
      <pc:chgData name="Kevin Flynn" userId="8512d3b6-9e1b-4dce-bd11-e4335739214c" providerId="ADAL" clId="{932A62E0-5F3E-4F7A-8CDC-421B9321DEA4}" dt="2025-06-05T09:37:18.421" v="1026" actId="1076"/>
      <pc:docMkLst>
        <pc:docMk/>
      </pc:docMkLst>
      <pc:sldChg chg="modSp mod">
        <pc:chgData name="Kevin Flynn" userId="8512d3b6-9e1b-4dce-bd11-e4335739214c" providerId="ADAL" clId="{932A62E0-5F3E-4F7A-8CDC-421B9321DEA4}" dt="2025-06-05T08:40:03.671" v="363" actId="20577"/>
        <pc:sldMkLst>
          <pc:docMk/>
          <pc:sldMk cId="3859260753" sldId="257"/>
        </pc:sldMkLst>
        <pc:spChg chg="mod">
          <ac:chgData name="Kevin Flynn" userId="8512d3b6-9e1b-4dce-bd11-e4335739214c" providerId="ADAL" clId="{932A62E0-5F3E-4F7A-8CDC-421B9321DEA4}" dt="2025-06-05T08:38:12.033" v="274" actId="1076"/>
          <ac:spMkLst>
            <pc:docMk/>
            <pc:sldMk cId="3859260753" sldId="257"/>
            <ac:spMk id="2" creationId="{DF59BF0D-F2FD-F80D-8432-A67125274808}"/>
          </ac:spMkLst>
        </pc:spChg>
        <pc:spChg chg="mod">
          <ac:chgData name="Kevin Flynn" userId="8512d3b6-9e1b-4dce-bd11-e4335739214c" providerId="ADAL" clId="{932A62E0-5F3E-4F7A-8CDC-421B9321DEA4}" dt="2025-06-05T08:39:21.217" v="336" actId="20577"/>
          <ac:spMkLst>
            <pc:docMk/>
            <pc:sldMk cId="3859260753" sldId="257"/>
            <ac:spMk id="3" creationId="{5D7196A3-6935-8625-6B8D-ACB19999590A}"/>
          </ac:spMkLst>
        </pc:spChg>
        <pc:spChg chg="mod">
          <ac:chgData name="Kevin Flynn" userId="8512d3b6-9e1b-4dce-bd11-e4335739214c" providerId="ADAL" clId="{932A62E0-5F3E-4F7A-8CDC-421B9321DEA4}" dt="2025-06-05T08:38:12.033" v="274" actId="1076"/>
          <ac:spMkLst>
            <pc:docMk/>
            <pc:sldMk cId="3859260753" sldId="257"/>
            <ac:spMk id="14" creationId="{C3760926-A949-368C-2A1C-117370D71A39}"/>
          </ac:spMkLst>
        </pc:spChg>
        <pc:spChg chg="mod">
          <ac:chgData name="Kevin Flynn" userId="8512d3b6-9e1b-4dce-bd11-e4335739214c" providerId="ADAL" clId="{932A62E0-5F3E-4F7A-8CDC-421B9321DEA4}" dt="2025-06-05T08:40:03.671" v="363" actId="20577"/>
          <ac:spMkLst>
            <pc:docMk/>
            <pc:sldMk cId="3859260753" sldId="257"/>
            <ac:spMk id="51" creationId="{8CAA0F54-9171-5FDA-2F5F-DC4E0976A317}"/>
          </ac:spMkLst>
        </pc:sp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5" creationId="{A0127B70-715A-BB22-274F-CEF4E6517998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6" creationId="{FD4928A1-38DB-92F3-7C68-8ECEAA333329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7" creationId="{97F20071-5500-D741-8678-C4707F63F48D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9" creationId="{C465CE13-8A8E-0C95-C677-155AF9964573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10" creationId="{0EDF4229-CEA3-735E-38EF-5DF4E43C22E6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11" creationId="{86373D23-A003-4D61-6B2E-0F791B19A0C9}"/>
          </ac:picMkLst>
        </pc:picChg>
        <pc:picChg chg="mod">
          <ac:chgData name="Kevin Flynn" userId="8512d3b6-9e1b-4dce-bd11-e4335739214c" providerId="ADAL" clId="{932A62E0-5F3E-4F7A-8CDC-421B9321DEA4}" dt="2025-06-05T08:38:12.033" v="274" actId="1076"/>
          <ac:picMkLst>
            <pc:docMk/>
            <pc:sldMk cId="3859260753" sldId="257"/>
            <ac:picMk id="13" creationId="{404F2E47-D454-A9C1-2744-B3EE2B6155E0}"/>
          </ac:picMkLst>
        </pc:picChg>
      </pc:sldChg>
      <pc:sldChg chg="add del">
        <pc:chgData name="Kevin Flynn" userId="8512d3b6-9e1b-4dce-bd11-e4335739214c" providerId="ADAL" clId="{932A62E0-5F3E-4F7A-8CDC-421B9321DEA4}" dt="2025-06-05T09:22:10.159" v="928" actId="47"/>
        <pc:sldMkLst>
          <pc:docMk/>
          <pc:sldMk cId="1975607613" sldId="292"/>
        </pc:sldMkLst>
      </pc:sldChg>
      <pc:sldChg chg="addSp delSp modSp mod">
        <pc:chgData name="Kevin Flynn" userId="8512d3b6-9e1b-4dce-bd11-e4335739214c" providerId="ADAL" clId="{932A62E0-5F3E-4F7A-8CDC-421B9321DEA4}" dt="2025-06-05T09:37:18.421" v="1026" actId="1076"/>
        <pc:sldMkLst>
          <pc:docMk/>
          <pc:sldMk cId="0" sldId="363"/>
        </pc:sldMkLst>
        <pc:spChg chg="mod">
          <ac:chgData name="Kevin Flynn" userId="8512d3b6-9e1b-4dce-bd11-e4335739214c" providerId="ADAL" clId="{932A62E0-5F3E-4F7A-8CDC-421B9321DEA4}" dt="2025-06-05T09:36:53.965" v="1021" actId="14100"/>
          <ac:spMkLst>
            <pc:docMk/>
            <pc:sldMk cId="0" sldId="363"/>
            <ac:spMk id="5123" creationId="{C2DEC876-F5D2-42E5-914C-27C882228631}"/>
          </ac:spMkLst>
        </pc:spChg>
        <pc:picChg chg="add mod">
          <ac:chgData name="Kevin Flynn" userId="8512d3b6-9e1b-4dce-bd11-e4335739214c" providerId="ADAL" clId="{932A62E0-5F3E-4F7A-8CDC-421B9321DEA4}" dt="2025-06-05T09:37:18.421" v="1026" actId="1076"/>
          <ac:picMkLst>
            <pc:docMk/>
            <pc:sldMk cId="0" sldId="363"/>
            <ac:picMk id="3" creationId="{50ABFD63-7018-2CF6-448D-53143216DE59}"/>
          </ac:picMkLst>
        </pc:picChg>
        <pc:picChg chg="add mod">
          <ac:chgData name="Kevin Flynn" userId="8512d3b6-9e1b-4dce-bd11-e4335739214c" providerId="ADAL" clId="{932A62E0-5F3E-4F7A-8CDC-421B9321DEA4}" dt="2025-06-05T09:37:18.421" v="1026" actId="1076"/>
          <ac:picMkLst>
            <pc:docMk/>
            <pc:sldMk cId="0" sldId="363"/>
            <ac:picMk id="5" creationId="{4C83FB2B-C767-673E-16CC-E8F95767923D}"/>
          </ac:picMkLst>
        </pc:picChg>
        <pc:picChg chg="add mod">
          <ac:chgData name="Kevin Flynn" userId="8512d3b6-9e1b-4dce-bd11-e4335739214c" providerId="ADAL" clId="{932A62E0-5F3E-4F7A-8CDC-421B9321DEA4}" dt="2025-06-05T09:37:18.421" v="1026" actId="1076"/>
          <ac:picMkLst>
            <pc:docMk/>
            <pc:sldMk cId="0" sldId="363"/>
            <ac:picMk id="7" creationId="{432EAC0C-F481-EBC0-5FB8-B52D4EC72F1E}"/>
          </ac:picMkLst>
        </pc:picChg>
        <pc:picChg chg="add del mod">
          <ac:chgData name="Kevin Flynn" userId="8512d3b6-9e1b-4dce-bd11-e4335739214c" providerId="ADAL" clId="{932A62E0-5F3E-4F7A-8CDC-421B9321DEA4}" dt="2025-06-05T09:35:22.279" v="997" actId="478"/>
          <ac:picMkLst>
            <pc:docMk/>
            <pc:sldMk cId="0" sldId="363"/>
            <ac:picMk id="9" creationId="{3E73053E-85BF-2041-921D-7212978A8635}"/>
          </ac:picMkLst>
        </pc:picChg>
        <pc:picChg chg="add del mod">
          <ac:chgData name="Kevin Flynn" userId="8512d3b6-9e1b-4dce-bd11-e4335739214c" providerId="ADAL" clId="{932A62E0-5F3E-4F7A-8CDC-421B9321DEA4}" dt="2025-06-05T09:34:57.907" v="996" actId="478"/>
          <ac:picMkLst>
            <pc:docMk/>
            <pc:sldMk cId="0" sldId="363"/>
            <ac:picMk id="11" creationId="{C910D99E-39C4-FEC1-6E45-675D7E4B7CB0}"/>
          </ac:picMkLst>
        </pc:picChg>
        <pc:picChg chg="add mod">
          <ac:chgData name="Kevin Flynn" userId="8512d3b6-9e1b-4dce-bd11-e4335739214c" providerId="ADAL" clId="{932A62E0-5F3E-4F7A-8CDC-421B9321DEA4}" dt="2025-06-05T09:37:18.421" v="1026" actId="1076"/>
          <ac:picMkLst>
            <pc:docMk/>
            <pc:sldMk cId="0" sldId="363"/>
            <ac:picMk id="13" creationId="{5E7053FF-12AB-494E-EFFF-8C3DDE30BFB1}"/>
          </ac:picMkLst>
        </pc:picChg>
      </pc:sldChg>
      <pc:sldChg chg="modSp mod">
        <pc:chgData name="Kevin Flynn" userId="8512d3b6-9e1b-4dce-bd11-e4335739214c" providerId="ADAL" clId="{932A62E0-5F3E-4F7A-8CDC-421B9321DEA4}" dt="2025-06-05T08:47:30.607" v="424" actId="1076"/>
        <pc:sldMkLst>
          <pc:docMk/>
          <pc:sldMk cId="0" sldId="371"/>
        </pc:sldMkLst>
        <pc:picChg chg="mod">
          <ac:chgData name="Kevin Flynn" userId="8512d3b6-9e1b-4dce-bd11-e4335739214c" providerId="ADAL" clId="{932A62E0-5F3E-4F7A-8CDC-421B9321DEA4}" dt="2025-06-05T08:47:30.607" v="424" actId="1076"/>
          <ac:picMkLst>
            <pc:docMk/>
            <pc:sldMk cId="0" sldId="371"/>
            <ac:picMk id="8" creationId="{17C6E727-43E4-2E38-5DFC-4347FC7F4BF7}"/>
          </ac:picMkLst>
        </pc:picChg>
        <pc:picChg chg="mod">
          <ac:chgData name="Kevin Flynn" userId="8512d3b6-9e1b-4dce-bd11-e4335739214c" providerId="ADAL" clId="{932A62E0-5F3E-4F7A-8CDC-421B9321DEA4}" dt="2025-06-05T08:47:18.582" v="422" actId="1076"/>
          <ac:picMkLst>
            <pc:docMk/>
            <pc:sldMk cId="0" sldId="371"/>
            <ac:picMk id="13" creationId="{F68AACDC-4253-DC2F-6580-D088F7624B9C}"/>
          </ac:picMkLst>
        </pc:picChg>
      </pc:sldChg>
      <pc:sldChg chg="modSp mod ord">
        <pc:chgData name="Kevin Flynn" userId="8512d3b6-9e1b-4dce-bd11-e4335739214c" providerId="ADAL" clId="{932A62E0-5F3E-4F7A-8CDC-421B9321DEA4}" dt="2025-06-05T09:27:47.025" v="962" actId="20577"/>
        <pc:sldMkLst>
          <pc:docMk/>
          <pc:sldMk cId="0" sldId="395"/>
        </pc:sldMkLst>
        <pc:spChg chg="mod">
          <ac:chgData name="Kevin Flynn" userId="8512d3b6-9e1b-4dce-bd11-e4335739214c" providerId="ADAL" clId="{932A62E0-5F3E-4F7A-8CDC-421B9321DEA4}" dt="2025-06-05T09:27:47.025" v="962" actId="20577"/>
          <ac:spMkLst>
            <pc:docMk/>
            <pc:sldMk cId="0" sldId="395"/>
            <ac:spMk id="10" creationId="{AAA2FED3-9D54-7018-FCA8-48AC210390E8}"/>
          </ac:spMkLst>
        </pc:spChg>
        <pc:spChg chg="mod">
          <ac:chgData name="Kevin Flynn" userId="8512d3b6-9e1b-4dce-bd11-e4335739214c" providerId="ADAL" clId="{932A62E0-5F3E-4F7A-8CDC-421B9321DEA4}" dt="2025-06-05T09:26:30.648" v="956" actId="20577"/>
          <ac:spMkLst>
            <pc:docMk/>
            <pc:sldMk cId="0" sldId="395"/>
            <ac:spMk id="58371" creationId="{9391B900-762A-4BDD-BC71-6C8CAE828F05}"/>
          </ac:spMkLst>
        </pc:spChg>
      </pc:sldChg>
      <pc:sldChg chg="modSp mod">
        <pc:chgData name="Kevin Flynn" userId="8512d3b6-9e1b-4dce-bd11-e4335739214c" providerId="ADAL" clId="{932A62E0-5F3E-4F7A-8CDC-421B9321DEA4}" dt="2025-06-05T08:36:14.808" v="273" actId="6549"/>
        <pc:sldMkLst>
          <pc:docMk/>
          <pc:sldMk cId="435329284" sldId="577"/>
        </pc:sldMkLst>
        <pc:spChg chg="mod">
          <ac:chgData name="Kevin Flynn" userId="8512d3b6-9e1b-4dce-bd11-e4335739214c" providerId="ADAL" clId="{932A62E0-5F3E-4F7A-8CDC-421B9321DEA4}" dt="2025-06-05T08:35:00.614" v="266" actId="14100"/>
          <ac:spMkLst>
            <pc:docMk/>
            <pc:sldMk cId="435329284" sldId="577"/>
            <ac:spMk id="4" creationId="{00000000-0000-0000-0000-000000000000}"/>
          </ac:spMkLst>
        </pc:spChg>
        <pc:spChg chg="mod">
          <ac:chgData name="Kevin Flynn" userId="8512d3b6-9e1b-4dce-bd11-e4335739214c" providerId="ADAL" clId="{932A62E0-5F3E-4F7A-8CDC-421B9321DEA4}" dt="2025-06-05T08:36:14.808" v="273" actId="6549"/>
          <ac:spMkLst>
            <pc:docMk/>
            <pc:sldMk cId="435329284" sldId="577"/>
            <ac:spMk id="23554" creationId="{00000000-0000-0000-0000-000000000000}"/>
          </ac:spMkLst>
        </pc:spChg>
        <pc:cxnChg chg="mod">
          <ac:chgData name="Kevin Flynn" userId="8512d3b6-9e1b-4dce-bd11-e4335739214c" providerId="ADAL" clId="{932A62E0-5F3E-4F7A-8CDC-421B9321DEA4}" dt="2025-06-05T08:34:43.100" v="263" actId="1076"/>
          <ac:cxnSpMkLst>
            <pc:docMk/>
            <pc:sldMk cId="435329284" sldId="577"/>
            <ac:cxnSpMk id="3" creationId="{00000000-0000-0000-0000-000000000000}"/>
          </ac:cxnSpMkLst>
        </pc:cxnChg>
      </pc:sldChg>
      <pc:sldChg chg="modSp mod">
        <pc:chgData name="Kevin Flynn" userId="8512d3b6-9e1b-4dce-bd11-e4335739214c" providerId="ADAL" clId="{932A62E0-5F3E-4F7A-8CDC-421B9321DEA4}" dt="2025-06-05T08:43:31.617" v="419" actId="14100"/>
        <pc:sldMkLst>
          <pc:docMk/>
          <pc:sldMk cId="0" sldId="689"/>
        </pc:sldMkLst>
        <pc:spChg chg="mod">
          <ac:chgData name="Kevin Flynn" userId="8512d3b6-9e1b-4dce-bd11-e4335739214c" providerId="ADAL" clId="{932A62E0-5F3E-4F7A-8CDC-421B9321DEA4}" dt="2025-06-05T08:43:31.617" v="419" actId="14100"/>
          <ac:spMkLst>
            <pc:docMk/>
            <pc:sldMk cId="0" sldId="689"/>
            <ac:spMk id="34820" creationId="{E929F9FE-4BB5-4343-89E8-5BAA40C3A92B}"/>
          </ac:spMkLst>
        </pc:spChg>
      </pc:sldChg>
      <pc:sldChg chg="addSp delSp modSp mod">
        <pc:chgData name="Kevin Flynn" userId="8512d3b6-9e1b-4dce-bd11-e4335739214c" providerId="ADAL" clId="{932A62E0-5F3E-4F7A-8CDC-421B9321DEA4}" dt="2025-06-05T09:20:20.257" v="926" actId="14100"/>
        <pc:sldMkLst>
          <pc:docMk/>
          <pc:sldMk cId="0" sldId="838"/>
        </pc:sldMkLst>
        <pc:spChg chg="add mod">
          <ac:chgData name="Kevin Flynn" userId="8512d3b6-9e1b-4dce-bd11-e4335739214c" providerId="ADAL" clId="{932A62E0-5F3E-4F7A-8CDC-421B9321DEA4}" dt="2025-06-05T09:14:35.842" v="835" actId="1076"/>
          <ac:spMkLst>
            <pc:docMk/>
            <pc:sldMk cId="0" sldId="838"/>
            <ac:spMk id="7" creationId="{1C7E5B71-86C3-75C6-079A-2C71E434763C}"/>
          </ac:spMkLst>
        </pc:spChg>
        <pc:spChg chg="add mod">
          <ac:chgData name="Kevin Flynn" userId="8512d3b6-9e1b-4dce-bd11-e4335739214c" providerId="ADAL" clId="{932A62E0-5F3E-4F7A-8CDC-421B9321DEA4}" dt="2025-06-05T09:14:30.232" v="834" actId="1076"/>
          <ac:spMkLst>
            <pc:docMk/>
            <pc:sldMk cId="0" sldId="838"/>
            <ac:spMk id="9" creationId="{C73E3B7E-21B1-39D7-CDC8-4868E9974834}"/>
          </ac:spMkLst>
        </pc:spChg>
        <pc:spChg chg="add mod">
          <ac:chgData name="Kevin Flynn" userId="8512d3b6-9e1b-4dce-bd11-e4335739214c" providerId="ADAL" clId="{932A62E0-5F3E-4F7A-8CDC-421B9321DEA4}" dt="2025-06-05T09:20:16.897" v="925" actId="1076"/>
          <ac:spMkLst>
            <pc:docMk/>
            <pc:sldMk cId="0" sldId="838"/>
            <ac:spMk id="10" creationId="{CB014A53-9746-210C-0C50-DE3472F60125}"/>
          </ac:spMkLst>
        </pc:spChg>
        <pc:spChg chg="add mod">
          <ac:chgData name="Kevin Flynn" userId="8512d3b6-9e1b-4dce-bd11-e4335739214c" providerId="ADAL" clId="{932A62E0-5F3E-4F7A-8CDC-421B9321DEA4}" dt="2025-06-05T09:20:20.257" v="926" actId="14100"/>
          <ac:spMkLst>
            <pc:docMk/>
            <pc:sldMk cId="0" sldId="838"/>
            <ac:spMk id="11" creationId="{D39E882D-A450-C23B-36CF-A61056EC1039}"/>
          </ac:spMkLst>
        </pc:spChg>
        <pc:spChg chg="add mod">
          <ac:chgData name="Kevin Flynn" userId="8512d3b6-9e1b-4dce-bd11-e4335739214c" providerId="ADAL" clId="{932A62E0-5F3E-4F7A-8CDC-421B9321DEA4}" dt="2025-06-05T09:20:06.627" v="922" actId="1076"/>
          <ac:spMkLst>
            <pc:docMk/>
            <pc:sldMk cId="0" sldId="838"/>
            <ac:spMk id="13" creationId="{F2287479-5608-B6CE-B759-62CEE3388FC4}"/>
          </ac:spMkLst>
        </pc:spChg>
        <pc:spChg chg="mod">
          <ac:chgData name="Kevin Flynn" userId="8512d3b6-9e1b-4dce-bd11-e4335739214c" providerId="ADAL" clId="{932A62E0-5F3E-4F7A-8CDC-421B9321DEA4}" dt="2025-06-05T09:09:33.360" v="765" actId="12"/>
          <ac:spMkLst>
            <pc:docMk/>
            <pc:sldMk cId="0" sldId="838"/>
            <ac:spMk id="13314" creationId="{C80AF7F6-85B4-4E3B-9EBC-7ED04555951C}"/>
          </ac:spMkLst>
        </pc:spChg>
        <pc:picChg chg="add mod">
          <ac:chgData name="Kevin Flynn" userId="8512d3b6-9e1b-4dce-bd11-e4335739214c" providerId="ADAL" clId="{932A62E0-5F3E-4F7A-8CDC-421B9321DEA4}" dt="2025-06-05T09:15:22.913" v="855" actId="1037"/>
          <ac:picMkLst>
            <pc:docMk/>
            <pc:sldMk cId="0" sldId="838"/>
            <ac:picMk id="2" creationId="{CD9842C1-7D96-F06B-FF08-2E5C4367BB06}"/>
          </ac:picMkLst>
        </pc:picChg>
        <pc:picChg chg="add mod">
          <ac:chgData name="Kevin Flynn" userId="8512d3b6-9e1b-4dce-bd11-e4335739214c" providerId="ADAL" clId="{932A62E0-5F3E-4F7A-8CDC-421B9321DEA4}" dt="2025-06-05T09:14:23.963" v="833" actId="1076"/>
          <ac:picMkLst>
            <pc:docMk/>
            <pc:sldMk cId="0" sldId="838"/>
            <ac:picMk id="3" creationId="{9254EF7C-2508-805D-8063-DBCE8BBBC89C}"/>
          </ac:picMkLst>
        </pc:picChg>
        <pc:picChg chg="del mod">
          <ac:chgData name="Kevin Flynn" userId="8512d3b6-9e1b-4dce-bd11-e4335739214c" providerId="ADAL" clId="{932A62E0-5F3E-4F7A-8CDC-421B9321DEA4}" dt="2025-06-05T09:08:46.603" v="758" actId="478"/>
          <ac:picMkLst>
            <pc:docMk/>
            <pc:sldMk cId="0" sldId="838"/>
            <ac:picMk id="4" creationId="{5D9B81E3-28E7-5515-25EF-A35CCAF5761F}"/>
          </ac:picMkLst>
        </pc:picChg>
        <pc:picChg chg="add del mod">
          <ac:chgData name="Kevin Flynn" userId="8512d3b6-9e1b-4dce-bd11-e4335739214c" providerId="ADAL" clId="{932A62E0-5F3E-4F7A-8CDC-421B9321DEA4}" dt="2025-06-05T09:08:44.908" v="757" actId="478"/>
          <ac:picMkLst>
            <pc:docMk/>
            <pc:sldMk cId="0" sldId="838"/>
            <ac:picMk id="5" creationId="{B826567A-A8E9-5EAC-89F9-6F876604B097}"/>
          </ac:picMkLst>
        </pc:picChg>
      </pc:sldChg>
      <pc:sldChg chg="del">
        <pc:chgData name="Kevin Flynn" userId="8512d3b6-9e1b-4dce-bd11-e4335739214c" providerId="ADAL" clId="{932A62E0-5F3E-4F7A-8CDC-421B9321DEA4}" dt="2025-06-05T08:40:34.535" v="375" actId="47"/>
        <pc:sldMkLst>
          <pc:docMk/>
          <pc:sldMk cId="1190807443" sldId="903"/>
        </pc:sldMkLst>
      </pc:sldChg>
      <pc:sldChg chg="delSp modSp mod">
        <pc:chgData name="Kevin Flynn" userId="8512d3b6-9e1b-4dce-bd11-e4335739214c" providerId="ADAL" clId="{932A62E0-5F3E-4F7A-8CDC-421B9321DEA4}" dt="2025-06-05T08:16:07.215" v="29" actId="1076"/>
        <pc:sldMkLst>
          <pc:docMk/>
          <pc:sldMk cId="0" sldId="927"/>
        </pc:sldMkLst>
        <pc:spChg chg="del mod">
          <ac:chgData name="Kevin Flynn" userId="8512d3b6-9e1b-4dce-bd11-e4335739214c" providerId="ADAL" clId="{932A62E0-5F3E-4F7A-8CDC-421B9321DEA4}" dt="2025-06-05T08:15:58.740" v="28"/>
          <ac:spMkLst>
            <pc:docMk/>
            <pc:sldMk cId="0" sldId="927"/>
            <ac:spMk id="3" creationId="{88639360-0784-449A-A23C-0A5BB08779C3}"/>
          </ac:spMkLst>
        </pc:spChg>
        <pc:spChg chg="mod">
          <ac:chgData name="Kevin Flynn" userId="8512d3b6-9e1b-4dce-bd11-e4335739214c" providerId="ADAL" clId="{932A62E0-5F3E-4F7A-8CDC-421B9321DEA4}" dt="2025-06-05T08:16:07.215" v="29" actId="1076"/>
          <ac:spMkLst>
            <pc:docMk/>
            <pc:sldMk cId="0" sldId="927"/>
            <ac:spMk id="4" creationId="{69EFD1BC-D79F-4FB6-948E-97D2B972CB8B}"/>
          </ac:spMkLst>
        </pc:spChg>
        <pc:spChg chg="del mod">
          <ac:chgData name="Kevin Flynn" userId="8512d3b6-9e1b-4dce-bd11-e4335739214c" providerId="ADAL" clId="{932A62E0-5F3E-4F7A-8CDC-421B9321DEA4}" dt="2025-06-05T08:15:28.624" v="14" actId="478"/>
          <ac:spMkLst>
            <pc:docMk/>
            <pc:sldMk cId="0" sldId="927"/>
            <ac:spMk id="5" creationId="{1DA39C59-FA20-4084-BC02-EC080D098CB8}"/>
          </ac:spMkLst>
        </pc:spChg>
        <pc:spChg chg="del mod">
          <ac:chgData name="Kevin Flynn" userId="8512d3b6-9e1b-4dce-bd11-e4335739214c" providerId="ADAL" clId="{932A62E0-5F3E-4F7A-8CDC-421B9321DEA4}" dt="2025-06-05T08:15:58.740" v="26" actId="478"/>
          <ac:spMkLst>
            <pc:docMk/>
            <pc:sldMk cId="0" sldId="927"/>
            <ac:spMk id="8196" creationId="{9401E6DC-36B4-4CA6-A762-FAC50915F8B2}"/>
          </ac:spMkLst>
        </pc:spChg>
        <pc:picChg chg="mod">
          <ac:chgData name="Kevin Flynn" userId="8512d3b6-9e1b-4dce-bd11-e4335739214c" providerId="ADAL" clId="{932A62E0-5F3E-4F7A-8CDC-421B9321DEA4}" dt="2025-06-05T08:10:55.893" v="11" actId="1076"/>
          <ac:picMkLst>
            <pc:docMk/>
            <pc:sldMk cId="0" sldId="927"/>
            <ac:picMk id="6" creationId="{FAC3EA05-0C89-677E-F619-D0D061BC07CD}"/>
          </ac:picMkLst>
        </pc:picChg>
        <pc:picChg chg="mod">
          <ac:chgData name="Kevin Flynn" userId="8512d3b6-9e1b-4dce-bd11-e4335739214c" providerId="ADAL" clId="{932A62E0-5F3E-4F7A-8CDC-421B9321DEA4}" dt="2025-06-05T08:10:52.045" v="10" actId="1076"/>
          <ac:picMkLst>
            <pc:docMk/>
            <pc:sldMk cId="0" sldId="927"/>
            <ac:picMk id="11" creationId="{781C485B-CD2B-8BCE-4063-DE45FC9C7181}"/>
          </ac:picMkLst>
        </pc:picChg>
      </pc:sldChg>
      <pc:sldChg chg="modSp mod">
        <pc:chgData name="Kevin Flynn" userId="8512d3b6-9e1b-4dce-bd11-e4335739214c" providerId="ADAL" clId="{932A62E0-5F3E-4F7A-8CDC-421B9321DEA4}" dt="2025-06-05T08:42:17.769" v="399" actId="1076"/>
        <pc:sldMkLst>
          <pc:docMk/>
          <pc:sldMk cId="0" sldId="928"/>
        </pc:sldMkLst>
        <pc:spChg chg="mod">
          <ac:chgData name="Kevin Flynn" userId="8512d3b6-9e1b-4dce-bd11-e4335739214c" providerId="ADAL" clId="{932A62E0-5F3E-4F7A-8CDC-421B9321DEA4}" dt="2025-06-05T08:41:44.722" v="398" actId="20577"/>
          <ac:spMkLst>
            <pc:docMk/>
            <pc:sldMk cId="0" sldId="928"/>
            <ac:spMk id="16" creationId="{E3A5F5DF-08D8-42E3-8648-C9CB520D5D84}"/>
          </ac:spMkLst>
        </pc:spChg>
        <pc:grpChg chg="mod">
          <ac:chgData name="Kevin Flynn" userId="8512d3b6-9e1b-4dce-bd11-e4335739214c" providerId="ADAL" clId="{932A62E0-5F3E-4F7A-8CDC-421B9321DEA4}" dt="2025-06-05T08:42:17.769" v="399" actId="1076"/>
          <ac:grpSpMkLst>
            <pc:docMk/>
            <pc:sldMk cId="0" sldId="928"/>
            <ac:grpSpMk id="2" creationId="{C2D15F87-D921-135B-5290-662DFD562AFB}"/>
          </ac:grpSpMkLst>
        </pc:grpChg>
      </pc:sldChg>
      <pc:sldChg chg="del">
        <pc:chgData name="Kevin Flynn" userId="8512d3b6-9e1b-4dce-bd11-e4335739214c" providerId="ADAL" clId="{932A62E0-5F3E-4F7A-8CDC-421B9321DEA4}" dt="2025-06-05T08:46:40.491" v="420" actId="47"/>
        <pc:sldMkLst>
          <pc:docMk/>
          <pc:sldMk cId="3459886724" sldId="930"/>
        </pc:sldMkLst>
      </pc:sldChg>
      <pc:sldChg chg="addSp delSp modSp mod">
        <pc:chgData name="Kevin Flynn" userId="8512d3b6-9e1b-4dce-bd11-e4335739214c" providerId="ADAL" clId="{932A62E0-5F3E-4F7A-8CDC-421B9321DEA4}" dt="2025-06-05T09:25:50.094" v="951" actId="1076"/>
        <pc:sldMkLst>
          <pc:docMk/>
          <pc:sldMk cId="4128603094" sldId="933"/>
        </pc:sldMkLst>
        <pc:spChg chg="mod">
          <ac:chgData name="Kevin Flynn" userId="8512d3b6-9e1b-4dce-bd11-e4335739214c" providerId="ADAL" clId="{932A62E0-5F3E-4F7A-8CDC-421B9321DEA4}" dt="2025-06-05T09:25:08.820" v="947" actId="1076"/>
          <ac:spMkLst>
            <pc:docMk/>
            <pc:sldMk cId="4128603094" sldId="933"/>
            <ac:spMk id="4" creationId="{728912BE-E3B2-FFB8-CC7B-3AFB72C3208A}"/>
          </ac:spMkLst>
        </pc:spChg>
        <pc:spChg chg="del mod">
          <ac:chgData name="Kevin Flynn" userId="8512d3b6-9e1b-4dce-bd11-e4335739214c" providerId="ADAL" clId="{932A62E0-5F3E-4F7A-8CDC-421B9321DEA4}" dt="2025-06-05T09:23:27.630" v="936" actId="478"/>
          <ac:spMkLst>
            <pc:docMk/>
            <pc:sldMk cId="4128603094" sldId="933"/>
            <ac:spMk id="11" creationId="{22B550D6-6401-4279-A78C-43016E8B83B8}"/>
          </ac:spMkLst>
        </pc:spChg>
        <pc:picChg chg="del">
          <ac:chgData name="Kevin Flynn" userId="8512d3b6-9e1b-4dce-bd11-e4335739214c" providerId="ADAL" clId="{932A62E0-5F3E-4F7A-8CDC-421B9321DEA4}" dt="2025-06-05T09:23:46.633" v="938" actId="478"/>
          <ac:picMkLst>
            <pc:docMk/>
            <pc:sldMk cId="4128603094" sldId="933"/>
            <ac:picMk id="5" creationId="{CBD9231B-6483-1AAD-22F9-AE579DC546E7}"/>
          </ac:picMkLst>
        </pc:picChg>
        <pc:picChg chg="add mod">
          <ac:chgData name="Kevin Flynn" userId="8512d3b6-9e1b-4dce-bd11-e4335739214c" providerId="ADAL" clId="{932A62E0-5F3E-4F7A-8CDC-421B9321DEA4}" dt="2025-06-05T09:25:50.094" v="951" actId="1076"/>
          <ac:picMkLst>
            <pc:docMk/>
            <pc:sldMk cId="4128603094" sldId="933"/>
            <ac:picMk id="6" creationId="{8D1F7231-3E2E-A854-5DA5-5C2A4EB9CFF7}"/>
          </ac:picMkLst>
        </pc:picChg>
        <pc:picChg chg="del">
          <ac:chgData name="Kevin Flynn" userId="8512d3b6-9e1b-4dce-bd11-e4335739214c" providerId="ADAL" clId="{932A62E0-5F3E-4F7A-8CDC-421B9321DEA4}" dt="2025-06-05T09:22:26.243" v="929" actId="478"/>
          <ac:picMkLst>
            <pc:docMk/>
            <pc:sldMk cId="4128603094" sldId="933"/>
            <ac:picMk id="7" creationId="{3710757F-15A4-D3EB-D05C-6FF7B71A94EF}"/>
          </ac:picMkLst>
        </pc:picChg>
        <pc:picChg chg="add mod">
          <ac:chgData name="Kevin Flynn" userId="8512d3b6-9e1b-4dce-bd11-e4335739214c" providerId="ADAL" clId="{932A62E0-5F3E-4F7A-8CDC-421B9321DEA4}" dt="2025-06-05T09:25:04.101" v="946" actId="1076"/>
          <ac:picMkLst>
            <pc:docMk/>
            <pc:sldMk cId="4128603094" sldId="933"/>
            <ac:picMk id="9" creationId="{6DC4EA79-F6DD-60C8-3562-A108B2DD8D71}"/>
          </ac:picMkLst>
        </pc:picChg>
      </pc:sldChg>
      <pc:sldChg chg="addSp delSp modSp del mod">
        <pc:chgData name="Kevin Flynn" userId="8512d3b6-9e1b-4dce-bd11-e4335739214c" providerId="ADAL" clId="{932A62E0-5F3E-4F7A-8CDC-421B9321DEA4}" dt="2025-06-05T09:15:51.560" v="858" actId="47"/>
        <pc:sldMkLst>
          <pc:docMk/>
          <pc:sldMk cId="2033749941" sldId="1136"/>
        </pc:sldMkLst>
        <pc:spChg chg="mod">
          <ac:chgData name="Kevin Flynn" userId="8512d3b6-9e1b-4dce-bd11-e4335739214c" providerId="ADAL" clId="{932A62E0-5F3E-4F7A-8CDC-421B9321DEA4}" dt="2025-06-05T08:51:50.728" v="470" actId="20577"/>
          <ac:spMkLst>
            <pc:docMk/>
            <pc:sldMk cId="2033749941" sldId="1136"/>
            <ac:spMk id="2" creationId="{5F70FE88-26B9-048A-FBA8-DF69BA849868}"/>
          </ac:spMkLst>
        </pc:spChg>
        <pc:picChg chg="add del mod">
          <ac:chgData name="Kevin Flynn" userId="8512d3b6-9e1b-4dce-bd11-e4335739214c" providerId="ADAL" clId="{932A62E0-5F3E-4F7A-8CDC-421B9321DEA4}" dt="2025-06-05T08:50:10.260" v="449" actId="21"/>
          <ac:picMkLst>
            <pc:docMk/>
            <pc:sldMk cId="2033749941" sldId="1136"/>
            <ac:picMk id="5" creationId="{B826567A-A8E9-5EAC-89F9-6F876604B097}"/>
          </ac:picMkLst>
        </pc:picChg>
      </pc:sldChg>
      <pc:sldChg chg="modSp del mod">
        <pc:chgData name="Kevin Flynn" userId="8512d3b6-9e1b-4dce-bd11-e4335739214c" providerId="ADAL" clId="{932A62E0-5F3E-4F7A-8CDC-421B9321DEA4}" dt="2025-06-05T09:15:53.044" v="859" actId="47"/>
        <pc:sldMkLst>
          <pc:docMk/>
          <pc:sldMk cId="1722130290" sldId="1141"/>
        </pc:sldMkLst>
        <pc:spChg chg="mod">
          <ac:chgData name="Kevin Flynn" userId="8512d3b6-9e1b-4dce-bd11-e4335739214c" providerId="ADAL" clId="{932A62E0-5F3E-4F7A-8CDC-421B9321DEA4}" dt="2025-06-05T08:52:09.025" v="478" actId="20577"/>
          <ac:spMkLst>
            <pc:docMk/>
            <pc:sldMk cId="1722130290" sldId="1141"/>
            <ac:spMk id="2" creationId="{5F70FE88-26B9-048A-FBA8-DF69BA849868}"/>
          </ac:spMkLst>
        </pc:spChg>
      </pc:sldChg>
      <pc:sldChg chg="addSp delSp modSp mod">
        <pc:chgData name="Kevin Flynn" userId="8512d3b6-9e1b-4dce-bd11-e4335739214c" providerId="ADAL" clId="{932A62E0-5F3E-4F7A-8CDC-421B9321DEA4}" dt="2025-06-05T09:07:18.361" v="748" actId="1076"/>
        <pc:sldMkLst>
          <pc:docMk/>
          <pc:sldMk cId="2425617992" sldId="1143"/>
        </pc:sldMkLst>
        <pc:spChg chg="mod">
          <ac:chgData name="Kevin Flynn" userId="8512d3b6-9e1b-4dce-bd11-e4335739214c" providerId="ADAL" clId="{932A62E0-5F3E-4F7A-8CDC-421B9321DEA4}" dt="2025-06-05T09:07:14.274" v="747" actId="14100"/>
          <ac:spMkLst>
            <pc:docMk/>
            <pc:sldMk cId="2425617992" sldId="1143"/>
            <ac:spMk id="2" creationId="{458A3A28-1992-E4E9-700B-C7217DD8D097}"/>
          </ac:spMkLst>
        </pc:spChg>
        <pc:spChg chg="mod">
          <ac:chgData name="Kevin Flynn" userId="8512d3b6-9e1b-4dce-bd11-e4335739214c" providerId="ADAL" clId="{932A62E0-5F3E-4F7A-8CDC-421B9321DEA4}" dt="2025-06-05T08:55:04" v="524" actId="207"/>
          <ac:spMkLst>
            <pc:docMk/>
            <pc:sldMk cId="2425617992" sldId="1143"/>
            <ac:spMk id="3" creationId="{EE3D64D3-916A-B98B-20E7-DA7438A645E1}"/>
          </ac:spMkLst>
        </pc:spChg>
        <pc:picChg chg="del">
          <ac:chgData name="Kevin Flynn" userId="8512d3b6-9e1b-4dce-bd11-e4335739214c" providerId="ADAL" clId="{932A62E0-5F3E-4F7A-8CDC-421B9321DEA4}" dt="2025-06-05T08:53:31.376" v="513" actId="478"/>
          <ac:picMkLst>
            <pc:docMk/>
            <pc:sldMk cId="2425617992" sldId="1143"/>
            <ac:picMk id="4" creationId="{63CF68C6-98CA-E9BF-3E57-FF2E2797B4D5}"/>
          </ac:picMkLst>
        </pc:picChg>
        <pc:picChg chg="add mod ord">
          <ac:chgData name="Kevin Flynn" userId="8512d3b6-9e1b-4dce-bd11-e4335739214c" providerId="ADAL" clId="{932A62E0-5F3E-4F7A-8CDC-421B9321DEA4}" dt="2025-06-05T09:07:18.361" v="748" actId="1076"/>
          <ac:picMkLst>
            <pc:docMk/>
            <pc:sldMk cId="2425617992" sldId="1143"/>
            <ac:picMk id="6" creationId="{74DF20A0-C1B0-E609-E5B1-51EA1B99F195}"/>
          </ac:picMkLst>
        </pc:picChg>
      </pc:sldChg>
      <pc:sldChg chg="add del modTransition">
        <pc:chgData name="Kevin Flynn" userId="8512d3b6-9e1b-4dce-bd11-e4335739214c" providerId="ADAL" clId="{932A62E0-5F3E-4F7A-8CDC-421B9321DEA4}" dt="2025-06-05T09:07:36.694" v="749" actId="47"/>
        <pc:sldMkLst>
          <pc:docMk/>
          <pc:sldMk cId="3071935352" sldId="2147480974"/>
        </pc:sldMkLst>
      </pc:sldChg>
      <pc:sldChg chg="add del modTransition">
        <pc:chgData name="Kevin Flynn" userId="8512d3b6-9e1b-4dce-bd11-e4335739214c" providerId="ADAL" clId="{932A62E0-5F3E-4F7A-8CDC-421B9321DEA4}" dt="2025-06-05T09:07:41.422" v="750" actId="47"/>
        <pc:sldMkLst>
          <pc:docMk/>
          <pc:sldMk cId="218045154" sldId="2147480985"/>
        </pc:sldMkLst>
      </pc:sldChg>
      <pc:sldChg chg="add del modTransition">
        <pc:chgData name="Kevin Flynn" userId="8512d3b6-9e1b-4dce-bd11-e4335739214c" providerId="ADAL" clId="{932A62E0-5F3E-4F7A-8CDC-421B9321DEA4}" dt="2025-06-05T09:07:54.296" v="751" actId="47"/>
        <pc:sldMkLst>
          <pc:docMk/>
          <pc:sldMk cId="1099954644" sldId="2147480986"/>
        </pc:sldMkLst>
      </pc:sldChg>
      <pc:sldChg chg="addSp modSp add mod">
        <pc:chgData name="Kevin Flynn" userId="8512d3b6-9e1b-4dce-bd11-e4335739214c" providerId="ADAL" clId="{932A62E0-5F3E-4F7A-8CDC-421B9321DEA4}" dt="2025-06-05T09:20:50.612" v="927" actId="5793"/>
        <pc:sldMkLst>
          <pc:docMk/>
          <pc:sldMk cId="1066182351" sldId="2147480987"/>
        </pc:sldMkLst>
        <pc:spChg chg="mod">
          <ac:chgData name="Kevin Flynn" userId="8512d3b6-9e1b-4dce-bd11-e4335739214c" providerId="ADAL" clId="{932A62E0-5F3E-4F7A-8CDC-421B9321DEA4}" dt="2025-06-05T09:17:32.963" v="872" actId="5793"/>
          <ac:spMkLst>
            <pc:docMk/>
            <pc:sldMk cId="1066182351" sldId="2147480987"/>
            <ac:spMk id="4" creationId="{AC9DB305-0BB9-D32C-BEBA-E8EB883D1D57}"/>
          </ac:spMkLst>
        </pc:spChg>
        <pc:spChg chg="mod">
          <ac:chgData name="Kevin Flynn" userId="8512d3b6-9e1b-4dce-bd11-e4335739214c" providerId="ADAL" clId="{932A62E0-5F3E-4F7A-8CDC-421B9321DEA4}" dt="2025-06-05T09:17:45.940" v="875" actId="5793"/>
          <ac:spMkLst>
            <pc:docMk/>
            <pc:sldMk cId="1066182351" sldId="2147480987"/>
            <ac:spMk id="6" creationId="{9052EF04-0B9D-C091-5771-069C241AB292}"/>
          </ac:spMkLst>
        </pc:spChg>
        <pc:spChg chg="mod">
          <ac:chgData name="Kevin Flynn" userId="8512d3b6-9e1b-4dce-bd11-e4335739214c" providerId="ADAL" clId="{932A62E0-5F3E-4F7A-8CDC-421B9321DEA4}" dt="2025-06-05T09:20:50.612" v="927" actId="5793"/>
          <ac:spMkLst>
            <pc:docMk/>
            <pc:sldMk cId="1066182351" sldId="2147480987"/>
            <ac:spMk id="7" creationId="{C114AB86-851B-4115-ECEC-A10F064CBE69}"/>
          </ac:spMkLst>
        </pc:spChg>
        <pc:spChg chg="mod">
          <ac:chgData name="Kevin Flynn" userId="8512d3b6-9e1b-4dce-bd11-e4335739214c" providerId="ADAL" clId="{932A62E0-5F3E-4F7A-8CDC-421B9321DEA4}" dt="2025-06-05T09:17:35.177" v="873" actId="5793"/>
          <ac:spMkLst>
            <pc:docMk/>
            <pc:sldMk cId="1066182351" sldId="2147480987"/>
            <ac:spMk id="9" creationId="{1517CF38-41A8-6E70-0803-A02DBEA15D67}"/>
          </ac:spMkLst>
        </pc:spChg>
        <pc:spChg chg="add mod ord">
          <ac:chgData name="Kevin Flynn" userId="8512d3b6-9e1b-4dce-bd11-e4335739214c" providerId="ADAL" clId="{932A62E0-5F3E-4F7A-8CDC-421B9321DEA4}" dt="2025-06-05T09:16:58.420" v="868" actId="14100"/>
          <ac:spMkLst>
            <pc:docMk/>
            <pc:sldMk cId="1066182351" sldId="2147480987"/>
            <ac:spMk id="10" creationId="{06EC9DF2-000F-479F-0D67-B3E32FD09481}"/>
          </ac:spMkLst>
        </pc:spChg>
        <pc:spChg chg="mod">
          <ac:chgData name="Kevin Flynn" userId="8512d3b6-9e1b-4dce-bd11-e4335739214c" providerId="ADAL" clId="{932A62E0-5F3E-4F7A-8CDC-421B9321DEA4}" dt="2025-06-05T09:18:26.971" v="894" actId="6549"/>
          <ac:spMkLst>
            <pc:docMk/>
            <pc:sldMk cId="1066182351" sldId="2147480987"/>
            <ac:spMk id="11" creationId="{6998BD58-474F-7DB3-A84D-F1CD9450FAC3}"/>
          </ac:spMkLst>
        </pc:spChg>
        <pc:spChg chg="add mod">
          <ac:chgData name="Kevin Flynn" userId="8512d3b6-9e1b-4dce-bd11-e4335739214c" providerId="ADAL" clId="{932A62E0-5F3E-4F7A-8CDC-421B9321DEA4}" dt="2025-06-05T09:18:18.811" v="888" actId="404"/>
          <ac:spMkLst>
            <pc:docMk/>
            <pc:sldMk cId="1066182351" sldId="2147480987"/>
            <ac:spMk id="13" creationId="{DE4A0932-58B5-FF56-87C3-58817C47AFD9}"/>
          </ac:spMkLst>
        </pc:spChg>
      </pc:sldChg>
    </pc:docChg>
  </pc:docChgLst>
</pc:chgInfo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https://etsihq-my.sharepoint.com/personal/kevin_flynn_etsi_org1/Documents/3gpp_Officer/0_Presentations/0_presentation_templates/Meeting_attendance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5"/>
    </mc:Choice>
    <mc:Fallback>
      <c:style val="5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100" b="1" i="0" u="none" strike="noStrike" kern="1200" cap="all" spc="100" normalizeH="0" baseline="0">
                <a:solidFill>
                  <a:schemeClr val="lt1"/>
                </a:solidFill>
                <a:latin typeface="+mn-lt"/>
                <a:ea typeface="+mn-ea"/>
                <a:cs typeface="+mn-cs"/>
              </a:defRPr>
            </a:pPr>
            <a:r>
              <a:rPr lang="en-US" sz="1100" dirty="0">
                <a:latin typeface="+mn-lt"/>
              </a:rPr>
              <a:t>3GPP meetings (WG &amp; Plenaries) per year</a:t>
            </a:r>
          </a:p>
        </c:rich>
      </c:tx>
      <c:layout>
        <c:manualLayout>
          <c:xMode val="edge"/>
          <c:yMode val="edge"/>
          <c:x val="2.568946639686135E-2"/>
          <c:y val="0.5377536595704403"/>
        </c:manualLayout>
      </c:layout>
      <c:overlay val="0"/>
      <c:spPr>
        <a:solidFill>
          <a:schemeClr val="accent6"/>
        </a:solidFill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00" b="1" i="0" u="none" strike="noStrike" kern="1200" cap="all" spc="100" normalizeH="0" baseline="0">
              <a:solidFill>
                <a:schemeClr val="lt1"/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Finalized 3GPP meetings</c:v>
                </c:pt>
              </c:strCache>
            </c:strRef>
          </c:tx>
          <c:spPr>
            <a:ln w="25400" cap="rnd">
              <a:solidFill>
                <a:schemeClr val="lt1"/>
              </a:solidFill>
              <a:round/>
            </a:ln>
            <a:effectLst>
              <a:outerShdw dist="25400" dir="2700000" algn="tl" rotWithShape="0">
                <a:schemeClr val="accent3"/>
              </a:outerShdw>
            </a:effectLst>
          </c:spPr>
          <c:marker>
            <c:symbol val="none"/>
          </c:marker>
          <c:dLbls>
            <c:spPr>
              <a:solidFill>
                <a:schemeClr val="accent3"/>
              </a:solidFill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1" i="0" u="none" strike="noStrike" kern="1200" baseline="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accent3">
                          <a:lumMod val="60000"/>
                          <a:lumOff val="40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numRef>
              <c:f>Sheet1!$A$2:$A$22</c:f>
              <c:numCache>
                <c:formatCode>General</c:formatCode>
                <c:ptCount val="21"/>
                <c:pt idx="0">
                  <c:v>2004</c:v>
                </c:pt>
                <c:pt idx="1">
                  <c:v>2005</c:v>
                </c:pt>
                <c:pt idx="2">
                  <c:v>2006</c:v>
                </c:pt>
                <c:pt idx="3">
                  <c:v>2007</c:v>
                </c:pt>
                <c:pt idx="4">
                  <c:v>2008</c:v>
                </c:pt>
                <c:pt idx="5">
                  <c:v>2009</c:v>
                </c:pt>
                <c:pt idx="6">
                  <c:v>2010</c:v>
                </c:pt>
                <c:pt idx="7">
                  <c:v>2011</c:v>
                </c:pt>
                <c:pt idx="8">
                  <c:v>2012</c:v>
                </c:pt>
                <c:pt idx="9">
                  <c:v>2013</c:v>
                </c:pt>
                <c:pt idx="10">
                  <c:v>2014</c:v>
                </c:pt>
                <c:pt idx="11">
                  <c:v>2015</c:v>
                </c:pt>
                <c:pt idx="12">
                  <c:v>2016</c:v>
                </c:pt>
                <c:pt idx="13">
                  <c:v>2017</c:v>
                </c:pt>
                <c:pt idx="14">
                  <c:v>2018</c:v>
                </c:pt>
                <c:pt idx="15">
                  <c:v>2019</c:v>
                </c:pt>
                <c:pt idx="16">
                  <c:v>2020</c:v>
                </c:pt>
                <c:pt idx="17">
                  <c:v>2021</c:v>
                </c:pt>
                <c:pt idx="18">
                  <c:v>2022</c:v>
                </c:pt>
                <c:pt idx="19">
                  <c:v>2023</c:v>
                </c:pt>
                <c:pt idx="20">
                  <c:v>2024</c:v>
                </c:pt>
              </c:numCache>
            </c:numRef>
          </c:cat>
          <c:val>
            <c:numRef>
              <c:f>Sheet1!$B$2:$B$22</c:f>
              <c:numCache>
                <c:formatCode>General</c:formatCode>
                <c:ptCount val="21"/>
                <c:pt idx="0">
                  <c:v>169</c:v>
                </c:pt>
                <c:pt idx="1">
                  <c:v>154</c:v>
                </c:pt>
                <c:pt idx="2">
                  <c:v>162</c:v>
                </c:pt>
                <c:pt idx="3">
                  <c:v>159</c:v>
                </c:pt>
                <c:pt idx="4">
                  <c:v>169</c:v>
                </c:pt>
                <c:pt idx="5">
                  <c:v>150</c:v>
                </c:pt>
                <c:pt idx="6">
                  <c:v>154</c:v>
                </c:pt>
                <c:pt idx="7">
                  <c:v>134</c:v>
                </c:pt>
                <c:pt idx="8">
                  <c:v>129</c:v>
                </c:pt>
                <c:pt idx="9">
                  <c:v>128</c:v>
                </c:pt>
                <c:pt idx="10">
                  <c:v>132</c:v>
                </c:pt>
                <c:pt idx="11">
                  <c:v>150</c:v>
                </c:pt>
                <c:pt idx="12">
                  <c:v>146</c:v>
                </c:pt>
                <c:pt idx="13">
                  <c:v>147</c:v>
                </c:pt>
                <c:pt idx="14">
                  <c:v>153</c:v>
                </c:pt>
                <c:pt idx="15">
                  <c:v>144</c:v>
                </c:pt>
                <c:pt idx="16">
                  <c:v>143</c:v>
                </c:pt>
                <c:pt idx="17">
                  <c:v>152</c:v>
                </c:pt>
                <c:pt idx="18">
                  <c:v>149</c:v>
                </c:pt>
                <c:pt idx="19">
                  <c:v>150</c:v>
                </c:pt>
                <c:pt idx="20">
                  <c:v>136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C327-46B1-8F99-16EF6E07DE56}"/>
            </c:ext>
          </c:extLst>
        </c:ser>
        <c:dLbls>
          <c:dLblPos val="ctr"/>
          <c:showLegendKey val="0"/>
          <c:showVal val="1"/>
          <c:showCatName val="0"/>
          <c:showSerName val="0"/>
          <c:showPercent val="0"/>
          <c:showBubbleSize val="0"/>
        </c:dLbls>
        <c:dropLines>
          <c:spPr>
            <a:ln w="9525" cap="flat" cmpd="sng" algn="ctr">
              <a:gradFill>
                <a:gsLst>
                  <a:gs pos="0">
                    <a:schemeClr val="lt1"/>
                  </a:gs>
                  <a:gs pos="100000">
                    <a:schemeClr val="lt1">
                      <a:alpha val="0"/>
                    </a:schemeClr>
                  </a:gs>
                </a:gsLst>
                <a:lin ang="5400000" scaled="0"/>
              </a:gradFill>
              <a:round/>
            </a:ln>
            <a:effectLst/>
          </c:spPr>
        </c:dropLines>
        <c:smooth val="0"/>
        <c:axId val="1179841599"/>
        <c:axId val="1179846399"/>
      </c:lineChart>
      <c:catAx>
        <c:axId val="117984159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spc="30" baseline="0">
                <a:solidFill>
                  <a:schemeClr val="lt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179846399"/>
        <c:crosses val="autoZero"/>
        <c:auto val="1"/>
        <c:lblAlgn val="ctr"/>
        <c:lblOffset val="100"/>
        <c:noMultiLvlLbl val="0"/>
      </c:catAx>
      <c:valAx>
        <c:axId val="1179846399"/>
        <c:scaling>
          <c:orientation val="minMax"/>
        </c:scaling>
        <c:delete val="1"/>
        <c:axPos val="l"/>
        <c:numFmt formatCode="General" sourceLinked="1"/>
        <c:majorTickMark val="none"/>
        <c:minorTickMark val="none"/>
        <c:tickLblPos val="nextTo"/>
        <c:crossAx val="117984159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accent6"/>
    </a:solidFill>
    <a:ln w="9525" cap="flat" cmpd="sng" algn="ctr">
      <a:solidFill>
        <a:schemeClr val="lt1">
          <a:lumMod val="85000"/>
        </a:schemeClr>
      </a:solidFill>
      <a:round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withinLinear" id="16">
  <a:schemeClr val="accent3"/>
</cs:colorStyle>
</file>

<file path=ppt/charts/style1.xml><?xml version="1.0" encoding="utf-8"?>
<cs:chartStyle xmlns:cs="http://schemas.microsoft.com/office/drawing/2012/chartStyle" xmlns:a="http://schemas.openxmlformats.org/drawingml/2006/main" id="238">
  <cs:axisTitle>
    <cs:lnRef idx="0"/>
    <cs:fillRef idx="0"/>
    <cs:effectRef idx="0"/>
    <cs:fontRef idx="minor">
      <a:schemeClr val="lt1"/>
    </cs:fontRef>
    <cs:defRPr sz="1197" b="1" kern="1200"/>
  </cs:axisTitle>
  <cs:categoryAxis>
    <cs:lnRef idx="0">
      <cs:styleClr val="0"/>
    </cs:lnRef>
    <cs:fillRef idx="0"/>
    <cs:effectRef idx="0"/>
    <cs:fontRef idx="minor">
      <a:schemeClr val="lt1"/>
    </cs:fontRef>
    <cs:defRPr sz="1197" kern="1200" spc="30" baseline="0"/>
  </cs:categoryAxis>
  <cs:chartArea>
    <cs:lnRef idx="0">
      <cs:styleClr val="0"/>
    </cs:lnRef>
    <cs:fillRef idx="0">
      <cs:styleClr val="0"/>
    </cs:fillRef>
    <cs:effectRef idx="0"/>
    <cs:fontRef idx="minor">
      <a:schemeClr val="dk1"/>
    </cs:fontRef>
    <cs:spPr>
      <a:solidFill>
        <a:schemeClr val="phClr"/>
      </a:solidFill>
      <a:ln w="9525" cap="flat" cmpd="sng" algn="ctr">
        <a:solidFill>
          <a:schemeClr val="lt1">
            <a:lumMod val="85000"/>
          </a:schemeClr>
        </a:solidFill>
        <a:round/>
      </a:ln>
    </cs:spPr>
    <cs:defRPr sz="1330" kern="1200"/>
  </cs:chartArea>
  <cs:dataLabel>
    <cs:lnRef idx="0"/>
    <cs:fillRef idx="0">
      <cs:styleClr val="0"/>
    </cs:fillRef>
    <cs:effectRef idx="0"/>
    <cs:fontRef idx="minor">
      <a:schemeClr val="lt1"/>
    </cs:fontRef>
    <cs:spPr>
      <a:solidFill>
        <a:schemeClr val="phClr"/>
      </a:solidFill>
    </cs:spPr>
    <cs:defRPr sz="1197" b="1" kern="1200"/>
  </cs:dataLabel>
  <cs:dataLabelCallout>
    <cs:lnRef idx="0">
      <cs:styleClr val="auto"/>
    </cs:lnRef>
    <cs:fillRef idx="0"/>
    <cs:effectRef idx="0"/>
    <cs:fontRef idx="minor">
      <cs:styleClr val="auto"/>
    </cs:fontRef>
    <cs:spPr>
      <a:solidFill>
        <a:schemeClr val="lt1"/>
      </a:solidFill>
      <a:ln>
        <a:solidFill>
          <a:schemeClr val="phClr"/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0">
      <cs:styleClr val="auto"/>
    </cs:fillRef>
    <cs:effectRef idx="0"/>
    <cs:fontRef idx="minor">
      <a:schemeClr val="dk1"/>
    </cs:fontRef>
    <cs:spPr>
      <a:pattFill prst="ltUpDiag">
        <a:fgClr>
          <a:schemeClr val="phClr"/>
        </a:fgClr>
        <a:bgClr>
          <a:schemeClr val="lt1"/>
        </a:bgClr>
      </a:pattFill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pattFill prst="ltUpDiag">
        <a:fgClr>
          <a:schemeClr val="phClr"/>
        </a:fgClr>
        <a:bgClr>
          <a:schemeClr val="lt1"/>
        </a:bgClr>
      </a:pattFill>
    </cs:spPr>
  </cs:dataPoint3D>
  <cs:dataPointLine>
    <cs:lnRef idx="0">
      <cs:styleClr val="auto"/>
    </cs:lnRef>
    <cs:fillRef idx="0"/>
    <cs:effectRef idx="0">
      <cs:styleClr val="auto"/>
    </cs:effectRef>
    <cs:fontRef idx="minor">
      <a:schemeClr val="dk1"/>
    </cs:fontRef>
    <cs:spPr>
      <a:ln w="25400" cap="rnd">
        <a:solidFill>
          <a:schemeClr val="lt1"/>
        </a:solidFill>
        <a:round/>
      </a:ln>
      <a:effectLst>
        <a:outerShdw dist="25400" dir="2700000" algn="tl" rotWithShape="0">
          <a:schemeClr val="phClr"/>
        </a:outerShdw>
      </a:effectLst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</cs:spPr>
  </cs:dataPointMarker>
  <cs:dataPointMarkerLayout symbol="circle" size="14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>
      <cs:styleClr val="0"/>
    </cs:lnRef>
    <cs:fillRef idx="0"/>
    <cs:effectRef idx="0"/>
    <cs:fontRef idx="minor">
      <a:schemeClr val="lt1"/>
    </cs:fontRef>
    <cs:spPr>
      <a:ln w="9525">
        <a:solidFill>
          <a:schemeClr val="phClr">
            <a:lumMod val="60000"/>
            <a:lumOff val="40000"/>
          </a:schemeClr>
        </a:solidFill>
      </a:ln>
    </cs:spPr>
    <cs:defRPr sz="1197" kern="1200"/>
  </cs:dataTable>
  <cs:downBar>
    <cs:lnRef idx="0">
      <cs:styleClr val="0"/>
    </cs:lnRef>
    <cs:fillRef idx="0"/>
    <cs:effectRef idx="0"/>
    <cs:fontRef idx="minor">
      <a:schemeClr val="dk1"/>
    </cs:fontRef>
    <cs:spPr>
      <a:solidFill>
        <a:schemeClr val="dk1">
          <a:lumMod val="35000"/>
          <a:lumOff val="65000"/>
        </a:schemeClr>
      </a:solidFill>
      <a:ln w="9525">
        <a:solidFill>
          <a:schemeClr val="phClr">
            <a:lumMod val="60000"/>
            <a:lumOff val="40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 cap="flat" cmpd="sng" algn="ctr">
        <a:gradFill>
          <a:gsLst>
            <a:gs pos="0">
              <a:schemeClr val="lt1"/>
            </a:gs>
            <a:gs pos="100000">
              <a:schemeClr val="lt1">
                <a:alpha val="0"/>
              </a:schemeClr>
            </a:gs>
          </a:gsLst>
          <a:lin ang="5400000" scaled="0"/>
        </a:gradFill>
        <a:round/>
      </a:ln>
    </cs:spPr>
  </cs:dropLine>
  <cs:errorBar>
    <cs:lnRef idx="0">
      <cs:styleClr val="0"/>
    </cs:lnRef>
    <cs:fillRef idx="0"/>
    <cs:effectRef idx="0"/>
    <cs:fontRef idx="minor">
      <a:schemeClr val="dk1"/>
    </cs:fontRef>
    <cs:spPr>
      <a:ln w="9525">
        <a:solidFill>
          <a:schemeClr val="phClr">
            <a:lumMod val="60000"/>
            <a:lumOff val="40000"/>
          </a:schemeClr>
        </a:solidFill>
        <a:round/>
      </a:ln>
      <a:effectLst>
        <a:glow rad="25400">
          <a:schemeClr val="lt1"/>
        </a:glow>
      </a:effectLst>
    </cs:spPr>
  </cs:errorBar>
  <cs:floor>
    <cs:lnRef idx="0"/>
    <cs:fillRef idx="0"/>
    <cs:effectRef idx="0"/>
    <cs:fontRef idx="minor">
      <a:schemeClr val="dk1"/>
    </cs:fontRef>
  </cs:floor>
  <cs:gridlineMajor>
    <cs:lnRef idx="0">
      <cs:styleClr val="0"/>
    </cs:lnRef>
    <cs:fillRef idx="0"/>
    <cs:effectRef idx="0"/>
    <cs:fontRef idx="minor">
      <a:schemeClr val="dk1"/>
    </cs:fontRef>
    <cs:spPr>
      <a:ln w="9525" cap="flat" cmpd="sng" algn="ctr">
        <a:solidFill>
          <a:schemeClr val="lt1">
            <a:alpha val="25000"/>
          </a:schemeClr>
        </a:solidFill>
        <a:round/>
      </a:ln>
    </cs:spPr>
  </cs:gridlineMajor>
  <cs:gridlineMinor>
    <cs:lnRef idx="0">
      <cs:styleClr val="0"/>
    </cs:lnRef>
    <cs:fillRef idx="0"/>
    <cs:effectRef idx="0"/>
    <cs:fontRef idx="minor">
      <a:schemeClr val="dk1"/>
    </cs:fontRef>
    <cs:spPr>
      <a:ln>
        <a:solidFill>
          <a:schemeClr val="lt1">
            <a:alpha val="10000"/>
          </a:schemeClr>
        </a:solidFill>
      </a:ln>
    </cs:spPr>
  </cs:gridlineMinor>
  <cs:hiLoLine>
    <cs:lnRef idx="0">
      <cs:styleClr val="0"/>
    </cs:lnRef>
    <cs:fillRef idx="0"/>
    <cs:effectRef idx="0"/>
    <cs:fontRef idx="minor">
      <a:schemeClr val="dk1"/>
    </cs:fontRef>
    <cs:spPr>
      <a:ln w="9525">
        <a:solidFill>
          <a:schemeClr val="phClr">
            <a:lumMod val="60000"/>
            <a:lumOff val="40000"/>
          </a:schemeClr>
        </a:solidFill>
        <a:prstDash val="dash"/>
      </a:ln>
    </cs:spPr>
  </cs:hiLoLine>
  <cs:leaderLine>
    <cs:lnRef idx="0">
      <cs:styleClr val="0"/>
    </cs:lnRef>
    <cs:fillRef idx="0"/>
    <cs:effectRef idx="0"/>
    <cs:fontRef idx="minor">
      <a:schemeClr val="dk1"/>
    </cs:fontRef>
    <cs:spPr>
      <a:ln w="9525">
        <a:solidFill>
          <a:schemeClr val="phClr">
            <a:lumMod val="60000"/>
            <a:lumOff val="40000"/>
          </a:schemeClr>
        </a:solidFill>
      </a:ln>
    </cs:spPr>
  </cs:leaderLine>
  <cs:legend>
    <cs:lnRef idx="0"/>
    <cs:fillRef idx="0"/>
    <cs:effectRef idx="0"/>
    <cs:fontRef idx="minor">
      <a:schemeClr val="lt1"/>
    </cs:fontRef>
    <cs:defRPr sz="1197" kern="1200"/>
  </cs:legend>
  <cs:plotArea>
    <cs:lnRef idx="0"/>
    <cs:fillRef idx="0"/>
    <cs:effectRef idx="0"/>
    <cs:fontRef idx="minor">
      <a:schemeClr val="dk1"/>
    </cs:fontRef>
  </cs:plotArea>
  <cs:plotArea3D>
    <cs:lnRef idx="0"/>
    <cs:fillRef idx="0"/>
    <cs:effectRef idx="0"/>
    <cs:fontRef idx="minor">
      <a:schemeClr val="dk1"/>
    </cs:fontRef>
  </cs:plotArea3D>
  <cs:seriesAxis>
    <cs:lnRef idx="0">
      <cs:styleClr val="0"/>
    </cs:lnRef>
    <cs:fillRef idx="0"/>
    <cs:effectRef idx="0"/>
    <cs:fontRef idx="minor">
      <a:schemeClr val="lt1"/>
    </cs:fontRef>
    <cs:defRPr sz="1197" kern="1200"/>
  </cs:seriesAxis>
  <cs:seriesLine>
    <cs:lnRef idx="0">
      <cs:styleClr val="0"/>
    </cs:lnRef>
    <cs:fillRef idx="0"/>
    <cs:effectRef idx="0"/>
    <cs:fontRef idx="minor">
      <a:schemeClr val="dk1"/>
    </cs:fontRef>
    <cs:spPr>
      <a:ln w="9525">
        <a:solidFill>
          <a:schemeClr val="phClr">
            <a:lumMod val="60000"/>
            <a:lumOff val="40000"/>
            <a:tint val="50000"/>
          </a:schemeClr>
        </a:solidFill>
        <a:prstDash val="dash"/>
      </a:ln>
    </cs:spPr>
  </cs:seriesLine>
  <cs:title>
    <cs:lnRef idx="0"/>
    <cs:fillRef idx="0"/>
    <cs:effectRef idx="0"/>
    <cs:fontRef idx="minor">
      <a:schemeClr val="lt1"/>
    </cs:fontRef>
    <cs:defRPr sz="1995" b="1" kern="1200" cap="all" spc="100" normalizeH="0" baseline="0"/>
  </cs:title>
  <cs:trendline>
    <cs:lnRef idx="0"/>
    <cs:fillRef idx="0"/>
    <cs:effectRef idx="0"/>
    <cs:fontRef idx="minor">
      <a:schemeClr val="dk1"/>
    </cs:fontRef>
    <cs:spPr>
      <a:ln w="28575" cap="rnd">
        <a:solidFill>
          <a:schemeClr val="lt1">
            <a:alpha val="50000"/>
          </a:schemeClr>
        </a:solidFill>
        <a:round/>
      </a:ln>
    </cs:spPr>
  </cs:trendline>
  <cs:trendlineLabel>
    <cs:lnRef idx="0"/>
    <cs:fillRef idx="0"/>
    <cs:effectRef idx="0"/>
    <cs:fontRef idx="minor">
      <a:schemeClr val="lt1"/>
    </cs:fontRef>
    <cs:defRPr sz="1197" kern="1200"/>
  </cs:trendlineLabel>
  <cs:upBar>
    <cs:lnRef idx="0">
      <cs:styleClr val="0"/>
    </cs:lnRef>
    <cs:fillRef idx="0"/>
    <cs:effectRef idx="0"/>
    <cs:fontRef idx="minor">
      <a:schemeClr val="dk1"/>
    </cs:fontRef>
    <cs:spPr>
      <a:solidFill>
        <a:schemeClr val="lt1">
          <a:lumMod val="95000"/>
        </a:schemeClr>
      </a:solidFill>
      <a:ln w="9525">
        <a:solidFill>
          <a:schemeClr val="phClr">
            <a:lumMod val="60000"/>
            <a:lumOff val="40000"/>
          </a:schemeClr>
        </a:solidFill>
      </a:ln>
    </cs:spPr>
  </cs:upBar>
  <cs:valueAxis>
    <cs:lnRef idx="0"/>
    <cs:fillRef idx="0"/>
    <cs:effectRef idx="0"/>
    <cs:fontRef idx="minor">
      <a:schemeClr val="lt1"/>
    </cs:fontRef>
    <cs:defRPr sz="1197" kern="1200"/>
  </cs:valueAxis>
  <cs:wall>
    <cs:lnRef idx="0"/>
    <cs:fillRef idx="0"/>
    <cs:effectRef idx="0"/>
    <cs:fontRef idx="minor">
      <a:schemeClr val="dk1"/>
    </cs:fontRef>
  </cs:wall>
</cs:chartStyl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>
            <a:extLst>
              <a:ext uri="{FF2B5EF4-FFF2-40B4-BE49-F238E27FC236}">
                <a16:creationId xmlns:a16="http://schemas.microsoft.com/office/drawing/2014/main" id="{1BAD0620-CC16-404B-B551-3DC42B4DBA8B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t" anchorCtr="0" compatLnSpc="1">
            <a:prstTxWarp prst="textNoShape">
              <a:avLst/>
            </a:prstTxWarp>
          </a:bodyPr>
          <a:lstStyle>
            <a:lvl1pPr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9219" name="Rectangle 3">
            <a:extLst>
              <a:ext uri="{FF2B5EF4-FFF2-40B4-BE49-F238E27FC236}">
                <a16:creationId xmlns:a16="http://schemas.microsoft.com/office/drawing/2014/main" id="{794F7581-54C3-4F11-819F-7542C862562C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49688" y="0"/>
            <a:ext cx="2944812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t" anchorCtr="0" compatLnSpc="1">
            <a:prstTxWarp prst="textNoShape">
              <a:avLst/>
            </a:prstTxWarp>
          </a:bodyPr>
          <a:lstStyle>
            <a:lvl1pPr algn="r"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9220" name="Rectangle 4">
            <a:extLst>
              <a:ext uri="{FF2B5EF4-FFF2-40B4-BE49-F238E27FC236}">
                <a16:creationId xmlns:a16="http://schemas.microsoft.com/office/drawing/2014/main" id="{445D02ED-03E7-49A7-A7AE-8A98E9AFBCBE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3451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b" anchorCtr="0" compatLnSpc="1">
            <a:prstTxWarp prst="textNoShape">
              <a:avLst/>
            </a:prstTxWarp>
          </a:bodyPr>
          <a:lstStyle>
            <a:lvl1pPr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9221" name="Rectangle 5">
            <a:extLst>
              <a:ext uri="{FF2B5EF4-FFF2-40B4-BE49-F238E27FC236}">
                <a16:creationId xmlns:a16="http://schemas.microsoft.com/office/drawing/2014/main" id="{2A0D5A3C-9F2C-4C2B-8318-6391BD15B230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49688" y="9434513"/>
            <a:ext cx="2944812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b" anchorCtr="0" compatLnSpc="1">
            <a:prstTxWarp prst="textNoShape">
              <a:avLst/>
            </a:prstTxWarp>
          </a:bodyPr>
          <a:lstStyle>
            <a:lvl1pPr algn="r" defTabSz="928978" eaLnBrk="1" hangingPunct="1">
              <a:defRPr sz="1200">
                <a:latin typeface="Times New Roman" panose="02020603050405020304" pitchFamily="18" charset="0"/>
              </a:defRPr>
            </a:lvl1pPr>
          </a:lstStyle>
          <a:p>
            <a:pPr>
              <a:defRPr/>
            </a:pPr>
            <a:fld id="{8CB61262-F3FE-4E70-B107-2B74005DF882}" type="slidenum">
              <a:rPr lang="en-GB" altLang="en-US"/>
              <a:pPr>
                <a:defRPr/>
              </a:pPr>
              <a:t>‹#›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B4F93CDD-5094-4F34-88D0-9B32B053B5D1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t" anchorCtr="0" compatLnSpc="1">
            <a:prstTxWarp prst="textNoShape">
              <a:avLst/>
            </a:prstTxWarp>
          </a:bodyPr>
          <a:lstStyle>
            <a:lvl1pPr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93CA9B43-0864-4DC0-AAEA-5B3E9F9CDF88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49688" y="0"/>
            <a:ext cx="2944812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t" anchorCtr="0" compatLnSpc="1">
            <a:prstTxWarp prst="textNoShape">
              <a:avLst/>
            </a:prstTxWarp>
          </a:bodyPr>
          <a:lstStyle>
            <a:lvl1pPr algn="r"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7172" name="Rectangle 4">
            <a:extLst>
              <a:ext uri="{FF2B5EF4-FFF2-40B4-BE49-F238E27FC236}">
                <a16:creationId xmlns:a16="http://schemas.microsoft.com/office/drawing/2014/main" id="{F9A77F46-A2C9-4392-96AC-30C8AB5962C8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87313" y="744538"/>
            <a:ext cx="6619875" cy="37242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01" name="Rectangle 5">
            <a:extLst>
              <a:ext uri="{FF2B5EF4-FFF2-40B4-BE49-F238E27FC236}">
                <a16:creationId xmlns:a16="http://schemas.microsoft.com/office/drawing/2014/main" id="{C3E52F82-4A81-45F7-B443-767910818E35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06463" y="4716463"/>
            <a:ext cx="4981575" cy="447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  <a:p>
            <a:pPr lvl="4"/>
            <a:r>
              <a:rPr lang="en-GB" noProof="0"/>
              <a:t>Fifth level</a:t>
            </a:r>
          </a:p>
        </p:txBody>
      </p:sp>
      <p:sp>
        <p:nvSpPr>
          <p:cNvPr id="4102" name="Rectangle 6">
            <a:extLst>
              <a:ext uri="{FF2B5EF4-FFF2-40B4-BE49-F238E27FC236}">
                <a16:creationId xmlns:a16="http://schemas.microsoft.com/office/drawing/2014/main" id="{9B3CF682-F8D6-40BA-8C98-ECA21B4098D3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3451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b" anchorCtr="0" compatLnSpc="1">
            <a:prstTxWarp prst="textNoShape">
              <a:avLst/>
            </a:prstTxWarp>
          </a:bodyPr>
          <a:lstStyle>
            <a:lvl1pPr defTabSz="928978" eaLnBrk="1" hangingPunct="1">
              <a:defRPr sz="1200"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103" name="Rectangle 7">
            <a:extLst>
              <a:ext uri="{FF2B5EF4-FFF2-40B4-BE49-F238E27FC236}">
                <a16:creationId xmlns:a16="http://schemas.microsoft.com/office/drawing/2014/main" id="{AF639953-01D8-4E03-B84A-59753C34596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49688" y="9434513"/>
            <a:ext cx="2944812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868" tIns="46434" rIns="92868" bIns="46434" numCol="1" anchor="b" anchorCtr="0" compatLnSpc="1">
            <a:prstTxWarp prst="textNoShape">
              <a:avLst/>
            </a:prstTxWarp>
          </a:bodyPr>
          <a:lstStyle>
            <a:lvl1pPr algn="r" defTabSz="928978" eaLnBrk="1" hangingPunct="1">
              <a:defRPr sz="1200">
                <a:latin typeface="Times New Roman" panose="02020603050405020304" pitchFamily="18" charset="0"/>
              </a:defRPr>
            </a:lvl1pPr>
          </a:lstStyle>
          <a:p>
            <a:pPr>
              <a:defRPr/>
            </a:pPr>
            <a:fld id="{3ABCD10C-D5DB-4DDE-9359-72217E4C07B0}" type="slidenum">
              <a:rPr lang="en-GB" altLang="en-US"/>
              <a:pPr>
                <a:defRPr/>
              </a:pPr>
              <a:t>‹#›</a:t>
            </a:fld>
            <a:endParaRPr lang="en-GB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Slide Image Placeholder 1">
            <a:extLst>
              <a:ext uri="{FF2B5EF4-FFF2-40B4-BE49-F238E27FC236}">
                <a16:creationId xmlns:a16="http://schemas.microsoft.com/office/drawing/2014/main" id="{EE6CD8FB-B796-4D18-938A-B8D64A53B6A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3555" name="Notes Placeholder 2">
            <a:extLst>
              <a:ext uri="{FF2B5EF4-FFF2-40B4-BE49-F238E27FC236}">
                <a16:creationId xmlns:a16="http://schemas.microsoft.com/office/drawing/2014/main" id="{B0B0E6D6-FAA0-40FA-8DB6-992F22E7EBE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  <p:sp>
        <p:nvSpPr>
          <p:cNvPr id="23556" name="Slide Number Placeholder 3">
            <a:extLst>
              <a:ext uri="{FF2B5EF4-FFF2-40B4-BE49-F238E27FC236}">
                <a16:creationId xmlns:a16="http://schemas.microsoft.com/office/drawing/2014/main" id="{2DF9AD6E-F35F-42D2-A56C-87461F24047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30250" indent="-28098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23950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573213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22475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4796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368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3940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512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0C424E15-A3B7-4339-8BBA-17870E3F254B}" type="slidenum">
              <a:rPr lang="en-GB" altLang="en-US" smtClean="0">
                <a:latin typeface="Times New Roman" panose="02020603050405020304" pitchFamily="18" charset="0"/>
              </a:rPr>
              <a:pPr/>
              <a:t>3</a:t>
            </a:fld>
            <a:endParaRPr lang="en-GB" altLang="en-US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4579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/>
          </a:p>
        </p:txBody>
      </p:sp>
      <p:sp>
        <p:nvSpPr>
          <p:cNvPr id="2458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4456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 defTabSz="94456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 defTabSz="94456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 defTabSz="94456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 defTabSz="94456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defTabSz="9445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defTabSz="9445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defTabSz="9445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defTabSz="9445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A9423549-A5DC-41C8-9CC5-3427E654E52F}" type="slidenum">
              <a:rPr lang="en-GB" altLang="en-US" smtClean="0">
                <a:latin typeface="Times New Roman" panose="02020603050405020304" pitchFamily="18" charset="0"/>
              </a:rPr>
              <a:pPr/>
              <a:t>4</a:t>
            </a:fld>
            <a:endParaRPr lang="en-GB" altLang="en-US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5841401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ABCD10C-D5DB-4DDE-9359-72217E4C07B0}" type="slidenum">
              <a:rPr lang="en-GB" altLang="en-US" smtClean="0"/>
              <a:pPr>
                <a:defRPr/>
              </a:pPr>
              <a:t>6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374069395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Slide Image Placeholder 1">
            <a:extLst>
              <a:ext uri="{FF2B5EF4-FFF2-40B4-BE49-F238E27FC236}">
                <a16:creationId xmlns:a16="http://schemas.microsoft.com/office/drawing/2014/main" id="{C433F0F8-DE55-4ED8-9392-5D4F990BF7C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3" name="Notes Placeholder 2">
            <a:extLst>
              <a:ext uri="{FF2B5EF4-FFF2-40B4-BE49-F238E27FC236}">
                <a16:creationId xmlns:a16="http://schemas.microsoft.com/office/drawing/2014/main" id="{E49B0D2B-C1D4-43F8-8D16-E8A5FAEBB3B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  <p:sp>
        <p:nvSpPr>
          <p:cNvPr id="35844" name="Slide Number Placeholder 3">
            <a:extLst>
              <a:ext uri="{FF2B5EF4-FFF2-40B4-BE49-F238E27FC236}">
                <a16:creationId xmlns:a16="http://schemas.microsoft.com/office/drawing/2014/main" id="{432F8037-1BE2-47C3-8130-88BBD57E488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30250" indent="-280988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23950" indent="-223838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573213" indent="-223838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22475" indent="-223838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479675" indent="-22383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36875" indent="-22383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394075" indent="-22383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51275" indent="-22383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defTabSz="914400">
              <a:spcBef>
                <a:spcPct val="0"/>
              </a:spcBef>
            </a:pPr>
            <a:fld id="{8493E6B9-C6BD-4998-9CCD-746566B36356}" type="slidenum">
              <a:rPr lang="en-GB" altLang="en-US" smtClean="0"/>
              <a:pPr defTabSz="914400">
                <a:spcBef>
                  <a:spcPct val="0"/>
                </a:spcBef>
              </a:pPr>
              <a:t>8</a:t>
            </a:fld>
            <a:endParaRPr lang="en-GB" alt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Slide Image Placeholder 1">
            <a:extLst>
              <a:ext uri="{FF2B5EF4-FFF2-40B4-BE49-F238E27FC236}">
                <a16:creationId xmlns:a16="http://schemas.microsoft.com/office/drawing/2014/main" id="{F1AFC3BC-4525-4238-AD5C-1FF58328CD6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3795" name="Notes Placeholder 2">
            <a:extLst>
              <a:ext uri="{FF2B5EF4-FFF2-40B4-BE49-F238E27FC236}">
                <a16:creationId xmlns:a16="http://schemas.microsoft.com/office/drawing/2014/main" id="{5E46B656-8E4E-4EA9-B141-125197B0FB3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  <p:sp>
        <p:nvSpPr>
          <p:cNvPr id="33796" name="Slide Number Placeholder 3">
            <a:extLst>
              <a:ext uri="{FF2B5EF4-FFF2-40B4-BE49-F238E27FC236}">
                <a16:creationId xmlns:a16="http://schemas.microsoft.com/office/drawing/2014/main" id="{B29A1F2E-3B7E-40D9-9885-13BCCFD2F79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30250" indent="-28098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23950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573213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22475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4796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368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3940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512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9C172012-2F84-4EB5-8B11-7A1EB75A5760}" type="slidenum">
              <a:rPr lang="en-GB" altLang="en-US" smtClean="0">
                <a:latin typeface="Times New Roman" panose="02020603050405020304" pitchFamily="18" charset="0"/>
              </a:rPr>
              <a:pPr/>
              <a:t>9</a:t>
            </a:fld>
            <a:endParaRPr lang="en-GB" altLang="en-US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Slide Image Placeholder 1">
            <a:extLst>
              <a:ext uri="{FF2B5EF4-FFF2-40B4-BE49-F238E27FC236}">
                <a16:creationId xmlns:a16="http://schemas.microsoft.com/office/drawing/2014/main" id="{19603429-1970-4B7E-9976-83FB61217A4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Notes Placeholder 2">
            <a:extLst>
              <a:ext uri="{FF2B5EF4-FFF2-40B4-BE49-F238E27FC236}">
                <a16:creationId xmlns:a16="http://schemas.microsoft.com/office/drawing/2014/main" id="{FB409595-E8C1-4FE3-AF91-BF51FCCCAD7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/>
          </a:p>
        </p:txBody>
      </p:sp>
      <p:sp>
        <p:nvSpPr>
          <p:cNvPr id="45060" name="Slide Number Placeholder 3">
            <a:extLst>
              <a:ext uri="{FF2B5EF4-FFF2-40B4-BE49-F238E27FC236}">
                <a16:creationId xmlns:a16="http://schemas.microsoft.com/office/drawing/2014/main" id="{229D2150-FCF0-48CC-9EFC-627EBCF3DA7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30250" indent="-28098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23950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573213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22475" indent="-223838" defTabSz="928688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4796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368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3940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51275" indent="-223838" defTabSz="928688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4E21FD74-F25C-41C9-A83B-443CDF06D351}" type="slidenum">
              <a:rPr lang="en-GB" altLang="en-US" smtClean="0">
                <a:latin typeface="Times New Roman" panose="02020603050405020304" pitchFamily="18" charset="0"/>
              </a:rPr>
              <a:pPr/>
              <a:t>10</a:t>
            </a:fld>
            <a:endParaRPr lang="en-GB" altLang="en-US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6">
            <a:extLst>
              <a:ext uri="{FF2B5EF4-FFF2-40B4-BE49-F238E27FC236}">
                <a16:creationId xmlns:a16="http://schemas.microsoft.com/office/drawing/2014/main" id="{9DBA820F-822B-4846-9CFA-819A232EDF1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027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 defTabSz="93027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 defTabSz="93027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 defTabSz="93027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 defTabSz="93027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defTabSz="9302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defTabSz="9302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defTabSz="9302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defTabSz="9302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5CB0D002-9F88-4478-9BE5-4E236118FE2E}" type="slidenum">
              <a:rPr lang="en-US" altLang="en-US" smtClean="0">
                <a:latin typeface="Times New Roman" panose="02020603050405020304" pitchFamily="18" charset="0"/>
              </a:rPr>
              <a:pPr/>
              <a:t>11</a:t>
            </a:fld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36865" name="Rectangle 1">
            <a:extLst>
              <a:ext uri="{FF2B5EF4-FFF2-40B4-BE49-F238E27FC236}">
                <a16:creationId xmlns:a16="http://schemas.microsoft.com/office/drawing/2014/main" id="{13FA9CA9-DC45-4879-8FBA-27E6D9F6490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22713" y="0"/>
            <a:ext cx="2998787" cy="501650"/>
          </a:xfrm>
          <a:prstGeom prst="rect">
            <a:avLst/>
          </a:prstGeom>
          <a:noFill/>
          <a:ln w="9360" cap="flat">
            <a:noFill/>
            <a:round/>
            <a:headEnd/>
            <a:tailEnd/>
          </a:ln>
          <a:effectLst/>
        </p:spPr>
        <p:txBody>
          <a:bodyPr lIns="94320" tIns="47160" rIns="94320" bIns="47160"/>
          <a:lstStyle/>
          <a:p>
            <a:pPr algn="r"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</a:tabLst>
              <a:defRPr/>
            </a:pPr>
            <a:r>
              <a:rPr lang="en-US" sz="1200">
                <a:solidFill>
                  <a:srgbClr val="000000"/>
                </a:solidFill>
                <a:latin typeface="Times New Roman" pitchFamily="16" charset="0"/>
                <a:ea typeface="+mn-ea" charset="0"/>
                <a:cs typeface="+mn-ea" charset="0"/>
              </a:rPr>
              <a:t>10/31/16</a:t>
            </a:r>
          </a:p>
        </p:txBody>
      </p:sp>
      <p:sp>
        <p:nvSpPr>
          <p:cNvPr id="26628" name="Rectangle 2">
            <a:extLst>
              <a:ext uri="{FF2B5EF4-FFF2-40B4-BE49-F238E27FC236}">
                <a16:creationId xmlns:a16="http://schemas.microsoft.com/office/drawing/2014/main" id="{C7DDA74B-92AE-4AD6-B9DF-50EF8F862B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22713" y="9578975"/>
            <a:ext cx="2998787" cy="501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6629" name="Rectangle 3">
            <a:extLst>
              <a:ext uri="{FF2B5EF4-FFF2-40B4-BE49-F238E27FC236}">
                <a16:creationId xmlns:a16="http://schemas.microsoft.com/office/drawing/2014/main" id="{E642F17A-8AAD-4F92-94CF-8123C4A8E9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923925" y="4789488"/>
            <a:ext cx="5076825" cy="4537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6630" name="Rectangle 4">
            <a:extLst>
              <a:ext uri="{FF2B5EF4-FFF2-40B4-BE49-F238E27FC236}">
                <a16:creationId xmlns:a16="http://schemas.microsoft.com/office/drawing/2014/main" id="{EA7D6D9C-0C82-4E59-B828-2B1DE55E73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22713" y="9578975"/>
            <a:ext cx="2998787" cy="503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" name="Notes Placeholder 1">
            <a:extLst>
              <a:ext uri="{FF2B5EF4-FFF2-40B4-BE49-F238E27FC236}">
                <a16:creationId xmlns:a16="http://schemas.microsoft.com/office/drawing/2014/main" id="{32D30A9B-1387-4864-A0F6-C144C06B954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l" defTabSz="1219169" rtl="0" eaLnBrk="1" fontAlgn="auto" latinLnBrk="0" hangingPunct="0">
              <a:lnSpc>
                <a:spcPct val="90000"/>
              </a:lnSpc>
              <a:spcBef>
                <a:spcPts val="225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EFD39E0-52DC-4E29-9B33-7D479C89A1F8}" type="slidenum">
              <a:rPr kumimoji="0" lang="en-US" sz="24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Helvetica Neue"/>
                <a:sym typeface="Helvetica Neue"/>
              </a:rPr>
              <a:pPr marL="0" marR="0" lvl="0" indent="0" algn="l" defTabSz="1219169" rtl="0" eaLnBrk="1" fontAlgn="auto" latinLnBrk="0" hangingPunct="0">
                <a:lnSpc>
                  <a:spcPct val="90000"/>
                </a:lnSpc>
                <a:spcBef>
                  <a:spcPts val="225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sz="2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345365075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ABCD10C-D5DB-4DDE-9359-72217E4C07B0}" type="slidenum">
              <a:rPr lang="en-GB" altLang="en-US" smtClean="0"/>
              <a:pPr>
                <a:defRPr/>
              </a:pPr>
              <a:t>14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24361613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ABCD10C-D5DB-4DDE-9359-72217E4C07B0}" type="slidenum">
              <a:rPr lang="en-GB" altLang="en-US" smtClean="0"/>
              <a:pPr>
                <a:defRPr/>
              </a:pPr>
              <a:t>15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28297750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685061498"/>
      </p:ext>
    </p:extLst>
  </p:cSld>
  <p:clrMapOvr>
    <a:masterClrMapping/>
  </p:clrMapOvr>
  <p:transition>
    <p:wipe dir="r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8255564"/>
      </p:ext>
    </p:extLst>
  </p:cSld>
  <p:clrMapOvr>
    <a:masterClrMapping/>
  </p:clrMapOvr>
  <p:transition>
    <p:wipe dir="r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2841783"/>
      </p:ext>
    </p:extLst>
  </p:cSld>
  <p:clrMapOvr>
    <a:masterClrMapping/>
  </p:clrMapOvr>
  <p:transition>
    <p:wipe dir="r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80556474"/>
      </p:ext>
    </p:extLst>
  </p:cSld>
  <p:clrMapOvr>
    <a:masterClrMapping/>
  </p:clrMapOvr>
  <p:transition>
    <p:wipe dir="r"/>
  </p:transition>
  <p:hf hd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chart">
  <p:cSld name="Title and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3467" y="228600"/>
            <a:ext cx="9112251" cy="1143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hart Placeholder 2"/>
          <p:cNvSpPr>
            <a:spLocks noGrp="1"/>
          </p:cNvSpPr>
          <p:nvPr>
            <p:ph type="chart" idx="1"/>
          </p:nvPr>
        </p:nvSpPr>
        <p:spPr>
          <a:xfrm>
            <a:off x="647700" y="1454153"/>
            <a:ext cx="11184467" cy="4830763"/>
          </a:xfrm>
        </p:spPr>
        <p:txBody>
          <a:bodyPr/>
          <a:lstStyle/>
          <a:p>
            <a:pPr lvl="0"/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667009022"/>
      </p:ext>
    </p:extLst>
  </p:cSld>
  <p:clrMapOvr>
    <a:masterClrMapping/>
  </p:clrMapOvr>
  <p:transition>
    <p:wipe dir="r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3466622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&amp;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BA0C540-99BD-45E3-99D2-78C2032EBE57}"/>
              </a:ext>
            </a:extLst>
          </p:cNvPr>
          <p:cNvSpPr>
            <a:spLocks noGrp="1"/>
          </p:cNvSpPr>
          <p:nvPr>
            <p:ph sz="quarter" idx="28"/>
          </p:nvPr>
        </p:nvSpPr>
        <p:spPr>
          <a:xfrm>
            <a:off x="571370" y="1673454"/>
            <a:ext cx="11010900" cy="457494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06BFEE-EF88-6521-3486-6C65FD305B7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81000" y="6530127"/>
            <a:ext cx="4114800" cy="27602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algn="l"/>
            <a:r>
              <a:rPr lang="en-GB" dirty="0"/>
              <a:t>6th O-RAN 6G Workshop</a:t>
            </a:r>
          </a:p>
        </p:txBody>
      </p:sp>
      <p:sp>
        <p:nvSpPr>
          <p:cNvPr id="6" name="Date Placeholder 3">
            <a:extLst>
              <a:ext uri="{FF2B5EF4-FFF2-40B4-BE49-F238E27FC236}">
                <a16:creationId xmlns:a16="http://schemas.microsoft.com/office/drawing/2014/main" id="{C8026890-6226-0786-E1AF-ED6F1F6B34A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239640" y="6530127"/>
            <a:ext cx="3084320" cy="27602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dirty="0"/>
              <a:t>13 June 2024 </a:t>
            </a:r>
            <a:endParaRPr lang="en-GB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2915D091-3EFD-22D5-BE34-1795E1533E0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41928" y="365125"/>
            <a:ext cx="9173575" cy="1325563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145184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2.jp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nip Single Corner Rectangle 11">
            <a:extLst>
              <a:ext uri="{FF2B5EF4-FFF2-40B4-BE49-F238E27FC236}">
                <a16:creationId xmlns:a16="http://schemas.microsoft.com/office/drawing/2014/main" id="{99A89519-8D1F-4C1C-ADC2-4470291B7F3C}"/>
              </a:ext>
            </a:extLst>
          </p:cNvPr>
          <p:cNvSpPr/>
          <p:nvPr userDrawn="1"/>
        </p:nvSpPr>
        <p:spPr>
          <a:xfrm>
            <a:off x="0" y="6413500"/>
            <a:ext cx="12199938" cy="182563"/>
          </a:xfrm>
          <a:prstGeom prst="snip1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GB">
              <a:solidFill>
                <a:schemeClr val="bg1"/>
              </a:solidFill>
            </a:endParaRPr>
          </a:p>
        </p:txBody>
      </p:sp>
      <p:sp>
        <p:nvSpPr>
          <p:cNvPr id="1027" name="Title Placeholder 1">
            <a:extLst>
              <a:ext uri="{FF2B5EF4-FFF2-40B4-BE49-F238E27FC236}">
                <a16:creationId xmlns:a16="http://schemas.microsoft.com/office/drawing/2014/main" id="{CF467B7E-544F-48E5-BEDB-99BC1CEFD9D0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8" name="Text Placeholder 2">
            <a:extLst>
              <a:ext uri="{FF2B5EF4-FFF2-40B4-BE49-F238E27FC236}">
                <a16:creationId xmlns:a16="http://schemas.microsoft.com/office/drawing/2014/main" id="{229D303E-68B8-488B-8EE7-B4B1B542139B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7" name="Snip Single Corner Rectangle 6">
            <a:extLst>
              <a:ext uri="{FF2B5EF4-FFF2-40B4-BE49-F238E27FC236}">
                <a16:creationId xmlns:a16="http://schemas.microsoft.com/office/drawing/2014/main" id="{39981097-E200-47AA-85D8-567D688D6073}"/>
              </a:ext>
            </a:extLst>
          </p:cNvPr>
          <p:cNvSpPr/>
          <p:nvPr userDrawn="1"/>
        </p:nvSpPr>
        <p:spPr>
          <a:xfrm>
            <a:off x="-7938" y="1455738"/>
            <a:ext cx="11483976" cy="269875"/>
          </a:xfrm>
          <a:prstGeom prst="snip1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GB">
              <a:solidFill>
                <a:schemeClr val="bg1"/>
              </a:solidFill>
            </a:endParaRPr>
          </a:p>
        </p:txBody>
      </p:sp>
      <p:sp>
        <p:nvSpPr>
          <p:cNvPr id="9" name="TextBox 7">
            <a:extLst>
              <a:ext uri="{FF2B5EF4-FFF2-40B4-BE49-F238E27FC236}">
                <a16:creationId xmlns:a16="http://schemas.microsoft.com/office/drawing/2014/main" id="{AA74F498-2A3A-4D48-8ADE-65A441209D9E}"/>
              </a:ext>
            </a:extLst>
          </p:cNvPr>
          <p:cNvSpPr txBox="1">
            <a:spLocks noChangeArrowheads="1"/>
          </p:cNvSpPr>
          <p:nvPr userDrawn="1"/>
        </p:nvSpPr>
        <p:spPr bwMode="auto">
          <a:xfrm>
            <a:off x="10782300" y="6591300"/>
            <a:ext cx="987425" cy="214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r>
              <a:rPr lang="en-GB" altLang="en-US" sz="800" dirty="0">
                <a:ln w="0"/>
                <a:latin typeface="Calibri" panose="020F0502020204030204" pitchFamily="34" charset="0"/>
              </a:rPr>
              <a:t>© 3GPP 2025</a:t>
            </a:r>
          </a:p>
        </p:txBody>
      </p:sp>
      <p:sp>
        <p:nvSpPr>
          <p:cNvPr id="10" name="Rectangle 11">
            <a:extLst>
              <a:ext uri="{FF2B5EF4-FFF2-40B4-BE49-F238E27FC236}">
                <a16:creationId xmlns:a16="http://schemas.microsoft.com/office/drawing/2014/main" id="{487E43C1-7FD7-4237-B7B7-FF2895546F9C}"/>
              </a:ext>
            </a:extLst>
          </p:cNvPr>
          <p:cNvSpPr>
            <a:spLocks noChangeArrowheads="1"/>
          </p:cNvSpPr>
          <p:nvPr userDrawn="1"/>
        </p:nvSpPr>
        <p:spPr bwMode="auto">
          <a:xfrm>
            <a:off x="292634" y="6370638"/>
            <a:ext cx="11061166" cy="2462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en-GB" altLang="en-US" sz="1000" dirty="0">
                <a:solidFill>
                  <a:schemeClr val="tx1">
                    <a:lumMod val="65000"/>
                    <a:lumOff val="35000"/>
                  </a:schemeClr>
                </a:solidFill>
                <a:latin typeface="Montserrat" panose="00000500000000000000" pitchFamily="50" charset="0"/>
              </a:rPr>
              <a:t>&lt;EVENT – Update:  VIEW / Slide Master&gt;</a:t>
            </a:r>
          </a:p>
        </p:txBody>
      </p:sp>
      <p:pic>
        <p:nvPicPr>
          <p:cNvPr id="1033" name="Picture 1">
            <a:extLst>
              <a:ext uri="{FF2B5EF4-FFF2-40B4-BE49-F238E27FC236}">
                <a16:creationId xmlns:a16="http://schemas.microsoft.com/office/drawing/2014/main" id="{7188B4A3-DA55-4C62-8EA2-66685B861853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67900" y="476250"/>
            <a:ext cx="1408113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4" name="TextBox 2">
            <a:extLst>
              <a:ext uri="{FF2B5EF4-FFF2-40B4-BE49-F238E27FC236}">
                <a16:creationId xmlns:a16="http://schemas.microsoft.com/office/drawing/2014/main" id="{54F3A418-D8D0-4D4F-8FDC-361FF196C084}"/>
              </a:ext>
            </a:extLst>
          </p:cNvPr>
          <p:cNvSpPr txBox="1">
            <a:spLocks noChangeArrowheads="1"/>
          </p:cNvSpPr>
          <p:nvPr userDrawn="1"/>
        </p:nvSpPr>
        <p:spPr bwMode="auto">
          <a:xfrm>
            <a:off x="11495088" y="6351588"/>
            <a:ext cx="404278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fld id="{41E35E1B-0369-453E-A3C0-650E56AFDE17}" type="slidenum">
              <a:rPr lang="en-GB" altLang="en-US" sz="1400" smtClean="0">
                <a:latin typeface="Century Gothic" panose="020B0502020202020204" pitchFamily="34" charset="0"/>
              </a:rPr>
              <a:pPr>
                <a:defRPr/>
              </a:pPr>
              <a:t>‹#›</a:t>
            </a:fld>
            <a:endParaRPr lang="en-GB" altLang="en-US" sz="1400" dirty="0">
              <a:latin typeface="Century Gothic" panose="020B0502020202020204" pitchFamily="34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5354" r:id="rId1"/>
    <p:sldLayoutId id="2147485355" r:id="rId2"/>
    <p:sldLayoutId id="2147485356" r:id="rId3"/>
    <p:sldLayoutId id="2147485357" r:id="rId4"/>
    <p:sldLayoutId id="2147485358" r:id="rId5"/>
    <p:sldLayoutId id="2147485360" r:id="rId6"/>
    <p:sldLayoutId id="2147485361" r:id="rId7"/>
  </p:sldLayoutIdLst>
  <p:transition>
    <p:wipe dir="r"/>
  </p:transition>
  <p:hf hdr="0" ftr="0"/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457200" indent="-4572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Tx/>
        <a:buBlip>
          <a:blip r:embed="rId10"/>
        </a:buBlip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Clr>
          <a:srgbClr val="C00000"/>
        </a:buClr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5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jpg"/><Relationship Id="rId4" Type="http://schemas.openxmlformats.org/officeDocument/2006/relationships/image" Target="../media/image2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://www.3gpp.org/ftp/Information/WORK_PLAN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.jpg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jpg"/><Relationship Id="rId13" Type="http://schemas.openxmlformats.org/officeDocument/2006/relationships/image" Target="../media/image20.jpg"/><Relationship Id="rId3" Type="http://schemas.openxmlformats.org/officeDocument/2006/relationships/image" Target="../media/image10.jpg"/><Relationship Id="rId7" Type="http://schemas.openxmlformats.org/officeDocument/2006/relationships/image" Target="../media/image14.jpg"/><Relationship Id="rId12" Type="http://schemas.openxmlformats.org/officeDocument/2006/relationships/image" Target="../media/image19.pn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gif"/><Relationship Id="rId11" Type="http://schemas.openxmlformats.org/officeDocument/2006/relationships/image" Target="../media/image18.jpg"/><Relationship Id="rId5" Type="http://schemas.openxmlformats.org/officeDocument/2006/relationships/image" Target="../media/image12.jpg"/><Relationship Id="rId15" Type="http://schemas.openxmlformats.org/officeDocument/2006/relationships/hyperlink" Target="https://www.3gpp.org/about-us/partners" TargetMode="External"/><Relationship Id="rId10" Type="http://schemas.openxmlformats.org/officeDocument/2006/relationships/image" Target="../media/image17.png"/><Relationship Id="rId4" Type="http://schemas.openxmlformats.org/officeDocument/2006/relationships/image" Target="../media/image11.png"/><Relationship Id="rId9" Type="http://schemas.openxmlformats.org/officeDocument/2006/relationships/image" Target="../media/image16.jpg"/><Relationship Id="rId14" Type="http://schemas.openxmlformats.org/officeDocument/2006/relationships/image" Target="../media/image21.jp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jpg"/><Relationship Id="rId3" Type="http://schemas.openxmlformats.org/officeDocument/2006/relationships/image" Target="../media/image22.jpg"/><Relationship Id="rId7" Type="http://schemas.openxmlformats.org/officeDocument/2006/relationships/image" Target="../media/image25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3gpp.org/about-3gpp/15-bodies-with-which-3gpp-has" TargetMode="External"/><Relationship Id="rId5" Type="http://schemas.openxmlformats.org/officeDocument/2006/relationships/image" Target="../media/image24.jpg"/><Relationship Id="rId4" Type="http://schemas.openxmlformats.org/officeDocument/2006/relationships/image" Target="../media/image23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3gpp.org/ftp/tsg_sa/TSG_SA/TSGS_100_Taipei_2023-06/Docs/SP-230759.zip" TargetMode="External"/><Relationship Id="rId3" Type="http://schemas.openxmlformats.org/officeDocument/2006/relationships/image" Target="../media/image9.jpeg"/><Relationship Id="rId7" Type="http://schemas.openxmlformats.org/officeDocument/2006/relationships/hyperlink" Target="https://www.3gpp.org/ftp/tsg_sa/TSG_SA/TSGS_100_Taipei_2023-06/Docs/SP-230765.zip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Relationship Id="rId6" Type="http://schemas.openxmlformats.org/officeDocument/2006/relationships/hyperlink" Target="https://www.3gpp.org/ftp/tsg_ran/TSG_RAN/TSGR_AHs/2023_06_RAN_Rel19_WS/Docs/RWS-230488.zip" TargetMode="External"/><Relationship Id="rId5" Type="http://schemas.openxmlformats.org/officeDocument/2006/relationships/image" Target="../media/image32.jpg"/><Relationship Id="rId4" Type="http://schemas.openxmlformats.org/officeDocument/2006/relationships/image" Target="../media/image31.jpg"/><Relationship Id="rId9" Type="http://schemas.openxmlformats.org/officeDocument/2006/relationships/hyperlink" Target="https://www.3gpp.org/specifications-technologies/releases/release-19" TargetMode="Externa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3gpp.org/ftp/workshop/2025-03-10_3GPP_6G_WS/Docs/6GWS-250243.zip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3gpp.org/ftp/tsg_ran/TSG_RAN/TSGR_106/Docs/RP-243292.zip" TargetMode="Externa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3gpp.org/dynareport/21918.htm" TargetMode="External"/><Relationship Id="rId3" Type="http://schemas.openxmlformats.org/officeDocument/2006/relationships/image" Target="../media/image34.jpg"/><Relationship Id="rId7" Type="http://schemas.openxmlformats.org/officeDocument/2006/relationships/hyperlink" Target="https://www.3gpp.org/dynareport/21917.htm" TargetMode="Externa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3gpp.org/dynareport/21916.htm" TargetMode="External"/><Relationship Id="rId5" Type="http://schemas.openxmlformats.org/officeDocument/2006/relationships/hyperlink" Target="https://www.3gpp.org/dynareport/21915.htm" TargetMode="External"/><Relationship Id="rId4" Type="http://schemas.openxmlformats.org/officeDocument/2006/relationships/hyperlink" Target="https://www.3gpp.org/dynareport/21914.htm" TargetMode="Externa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>
            <a:extLst>
              <a:ext uri="{FF2B5EF4-FFF2-40B4-BE49-F238E27FC236}">
                <a16:creationId xmlns:a16="http://schemas.microsoft.com/office/drawing/2014/main" id="{7DC4DE7F-DCEA-4804-9910-D86AC58F77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0613" y="3160713"/>
            <a:ext cx="10321099" cy="1133475"/>
          </a:xfrm>
        </p:spPr>
        <p:txBody>
          <a:bodyPr/>
          <a:lstStyle/>
          <a:p>
            <a:pPr eaLnBrk="1" hangingPunct="1"/>
            <a:r>
              <a:rPr lang="en-GB" altLang="en-US" sz="5400" dirty="0">
                <a:latin typeface="Montserrat" panose="00000500000000000000" pitchFamily="50" charset="0"/>
              </a:rPr>
              <a:t>Introducing 3GPP</a:t>
            </a:r>
          </a:p>
        </p:txBody>
      </p:sp>
      <p:sp>
        <p:nvSpPr>
          <p:cNvPr id="4099" name="Text Placeholder 2">
            <a:extLst>
              <a:ext uri="{FF2B5EF4-FFF2-40B4-BE49-F238E27FC236}">
                <a16:creationId xmlns:a16="http://schemas.microsoft.com/office/drawing/2014/main" id="{65109CE4-3B5E-4CA5-887C-00ECE79A9F63}"/>
              </a:ext>
            </a:extLst>
          </p:cNvPr>
          <p:cNvSpPr>
            <a:spLocks noGrp="1"/>
          </p:cNvSpPr>
          <p:nvPr>
            <p:ph type="body" idx="4294967295"/>
          </p:nvPr>
        </p:nvSpPr>
        <p:spPr>
          <a:xfrm>
            <a:off x="1173163" y="4497388"/>
            <a:ext cx="8342312" cy="1296987"/>
          </a:xfrm>
        </p:spPr>
        <p:txBody>
          <a:bodyPr rtlCol="0">
            <a:normAutofit/>
          </a:bodyPr>
          <a:lstStyle/>
          <a:p>
            <a:pPr marL="0" indent="0">
              <a:spcBef>
                <a:spcPts val="0"/>
              </a:spcBef>
              <a:buFontTx/>
              <a:buNone/>
              <a:defRPr/>
            </a:pPr>
            <a:r>
              <a:rPr lang="en-GB" sz="3200" b="1" dirty="0">
                <a:solidFill>
                  <a:schemeClr val="accent2">
                    <a:lumMod val="75000"/>
                  </a:schemeClr>
                </a:solidFill>
                <a:latin typeface="Montserrat" panose="00000500000000000000" pitchFamily="50" charset="0"/>
              </a:rPr>
              <a:t>&lt;Name&gt;</a:t>
            </a:r>
          </a:p>
          <a:p>
            <a:pPr marL="0" indent="0">
              <a:spcBef>
                <a:spcPts val="0"/>
              </a:spcBef>
              <a:buFontTx/>
              <a:buNone/>
              <a:defRPr/>
            </a:pPr>
            <a:r>
              <a:rPr lang="en-GB" sz="3200" dirty="0">
                <a:solidFill>
                  <a:schemeClr val="accent2">
                    <a:lumMod val="75000"/>
                  </a:schemeClr>
                </a:solidFill>
                <a:latin typeface="Montserrat" panose="00000500000000000000" pitchFamily="50" charset="0"/>
              </a:rPr>
              <a:t>&lt;Role&gt;</a:t>
            </a:r>
            <a:endParaRPr lang="en-GB" sz="2000" dirty="0">
              <a:solidFill>
                <a:schemeClr val="accent2">
                  <a:lumMod val="75000"/>
                </a:schemeClr>
              </a:solidFill>
              <a:latin typeface="Montserrat" panose="00000500000000000000" pitchFamily="50" charset="0"/>
            </a:endParaRPr>
          </a:p>
        </p:txBody>
      </p:sp>
    </p:spTree>
  </p:cSld>
  <p:clrMapOvr>
    <a:masterClrMapping/>
  </p:clrMapOvr>
  <p:transition>
    <p:wipe dir="r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>
            <a:extLst>
              <a:ext uri="{FF2B5EF4-FFF2-40B4-BE49-F238E27FC236}">
                <a16:creationId xmlns:a16="http://schemas.microsoft.com/office/drawing/2014/main" id="{E6D0583D-A3B8-49EF-86B0-2735A35EAE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4350" y="80097"/>
            <a:ext cx="10491787" cy="1325562"/>
          </a:xfrm>
        </p:spPr>
        <p:txBody>
          <a:bodyPr/>
          <a:lstStyle/>
          <a:p>
            <a:pPr eaLnBrk="1" hangingPunct="1"/>
            <a:r>
              <a:rPr lang="en-GB" altLang="en-US" dirty="0">
                <a:solidFill>
                  <a:srgbClr val="C00000"/>
                </a:solidFill>
                <a:latin typeface="Montserrat" panose="00000500000000000000" pitchFamily="50" charset="0"/>
              </a:rPr>
              <a:t>Content</a:t>
            </a:r>
          </a:p>
        </p:txBody>
      </p:sp>
      <p:sp>
        <p:nvSpPr>
          <p:cNvPr id="5123" name="Content Placeholder 2">
            <a:extLst>
              <a:ext uri="{FF2B5EF4-FFF2-40B4-BE49-F238E27FC236}">
                <a16:creationId xmlns:a16="http://schemas.microsoft.com/office/drawing/2014/main" id="{C2DEC876-F5D2-42E5-914C-27C8822286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4079" y="1982407"/>
            <a:ext cx="4751486" cy="3540125"/>
          </a:xfrm>
        </p:spPr>
        <p:txBody>
          <a:bodyPr/>
          <a:lstStyle/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The role of 3GPP 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3GPP – How the project works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Partnership &amp; the 3GPP eco-system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Technical Specification Groups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Quarterly meeting cycle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3GPP releases &amp; Stages of a release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Bringing the work in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5G Releases</a:t>
            </a:r>
          </a:p>
          <a:p>
            <a:pPr marL="628650" indent="-628650">
              <a:defRPr/>
            </a:pPr>
            <a:r>
              <a:rPr lang="en-GB" sz="1800" dirty="0">
                <a:latin typeface="Montserrat" panose="00000500000000000000" pitchFamily="50" charset="0"/>
              </a:rPr>
              <a:t>Rel-20 planning</a:t>
            </a:r>
          </a:p>
          <a:p>
            <a:pPr marL="0" indent="0" eaLnBrk="1" hangingPunct="1">
              <a:buFontTx/>
              <a:buNone/>
              <a:defRPr/>
            </a:pPr>
            <a:endParaRPr lang="en-GB" altLang="en-US" sz="1800" dirty="0">
              <a:latin typeface="Montserrat" panose="00000500000000000000" pitchFamily="50" charset="0"/>
            </a:endParaRPr>
          </a:p>
          <a:p>
            <a:pPr marL="608013" indent="-608013" eaLnBrk="1" hangingPunct="1">
              <a:defRPr/>
            </a:pPr>
            <a:endParaRPr lang="en-GB" altLang="en-US" sz="1800" dirty="0">
              <a:latin typeface="Montserrat" panose="00000500000000000000" pitchFamily="50" charset="0"/>
            </a:endParaRPr>
          </a:p>
          <a:p>
            <a:pPr marL="608013" indent="-608013" eaLnBrk="1" hangingPunct="1">
              <a:defRPr/>
            </a:pPr>
            <a:endParaRPr lang="en-GB" altLang="en-US" sz="1800" dirty="0">
              <a:latin typeface="Montserrat" panose="00000500000000000000" pitchFamily="50" charset="0"/>
            </a:endParaRPr>
          </a:p>
          <a:p>
            <a:pPr marL="608013" indent="-608013" eaLnBrk="1" hangingPunct="1">
              <a:defRPr/>
            </a:pPr>
            <a:endParaRPr lang="en-GB" altLang="en-US" sz="1800" dirty="0">
              <a:latin typeface="Montserrat" panose="00000500000000000000" pitchFamily="50" charset="0"/>
            </a:endParaRPr>
          </a:p>
        </p:txBody>
      </p:sp>
      <p:pic>
        <p:nvPicPr>
          <p:cNvPr id="3" name="Picture 2" descr="A group of people sitting in chairs in a room with laptops&#10;&#10;AI-generated content may be incorrect.">
            <a:extLst>
              <a:ext uri="{FF2B5EF4-FFF2-40B4-BE49-F238E27FC236}">
                <a16:creationId xmlns:a16="http://schemas.microsoft.com/office/drawing/2014/main" id="{50ABFD63-7018-2CF6-448D-53143216DE5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36093" y="4044633"/>
            <a:ext cx="3113315" cy="2075543"/>
          </a:xfrm>
          <a:prstGeom prst="rect">
            <a:avLst/>
          </a:prstGeom>
        </p:spPr>
      </p:pic>
      <p:pic>
        <p:nvPicPr>
          <p:cNvPr id="5" name="Picture 4" descr="A close-up of a graph&#10;&#10;AI-generated content may be incorrect.">
            <a:extLst>
              <a:ext uri="{FF2B5EF4-FFF2-40B4-BE49-F238E27FC236}">
                <a16:creationId xmlns:a16="http://schemas.microsoft.com/office/drawing/2014/main" id="{4C83FB2B-C767-673E-16CC-E8F95767923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75566" y="4044633"/>
            <a:ext cx="2668555" cy="2075543"/>
          </a:xfrm>
          <a:prstGeom prst="rect">
            <a:avLst/>
          </a:prstGeom>
        </p:spPr>
      </p:pic>
      <p:pic>
        <p:nvPicPr>
          <p:cNvPr id="7" name="Picture 6" descr="A group of signs on a table&#10;&#10;AI-generated content may be incorrect.">
            <a:extLst>
              <a:ext uri="{FF2B5EF4-FFF2-40B4-BE49-F238E27FC236}">
                <a16:creationId xmlns:a16="http://schemas.microsoft.com/office/drawing/2014/main" id="{432EAC0C-F481-EBC0-5FB8-B52D4EC72F1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75565" y="1896108"/>
            <a:ext cx="2668555" cy="2075543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5E7053FF-12AB-494E-EFFF-8C3DDE30BFB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136093" y="1896107"/>
            <a:ext cx="3113315" cy="2075543"/>
          </a:xfrm>
          <a:prstGeom prst="rect">
            <a:avLst/>
          </a:prstGeom>
        </p:spPr>
      </p:pic>
    </p:spTree>
  </p:cSld>
  <p:clrMapOvr>
    <a:masterClrMapping/>
  </p:clrMapOvr>
  <p:transition>
    <p:wipe dir="r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Logo, company name&#10;&#10;Description automatically generated">
            <a:extLst>
              <a:ext uri="{FF2B5EF4-FFF2-40B4-BE49-F238E27FC236}">
                <a16:creationId xmlns:a16="http://schemas.microsoft.com/office/drawing/2014/main" id="{781C485B-CD2B-8BCE-4063-DE45FC9C718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9247" y="3689350"/>
            <a:ext cx="4299353" cy="1936922"/>
          </a:xfrm>
          <a:prstGeom prst="rect">
            <a:avLst/>
          </a:prstGeom>
        </p:spPr>
      </p:pic>
      <p:sp>
        <p:nvSpPr>
          <p:cNvPr id="22531" name="Title 1">
            <a:extLst>
              <a:ext uri="{FF2B5EF4-FFF2-40B4-BE49-F238E27FC236}">
                <a16:creationId xmlns:a16="http://schemas.microsoft.com/office/drawing/2014/main" id="{B155CE37-53AC-4287-A4FB-DBCB4E0F97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3399" y="253604"/>
            <a:ext cx="10448925" cy="1006475"/>
          </a:xfrm>
        </p:spPr>
        <p:txBody>
          <a:bodyPr/>
          <a:lstStyle/>
          <a:p>
            <a:pPr eaLnBrk="1" hangingPunct="1"/>
            <a:r>
              <a:rPr lang="en-GB" altLang="en-US" dirty="0">
                <a:solidFill>
                  <a:srgbClr val="C00000"/>
                </a:solidFill>
                <a:latin typeface="Montserrat" panose="00000500000000000000" pitchFamily="50" charset="0"/>
              </a:rPr>
              <a:t>The role of 3GPP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9EFD1BC-D79F-4FB6-948E-97D2B972CB8B}"/>
              </a:ext>
            </a:extLst>
          </p:cNvPr>
          <p:cNvSpPr/>
          <p:nvPr/>
        </p:nvSpPr>
        <p:spPr>
          <a:xfrm>
            <a:off x="662710" y="2128405"/>
            <a:ext cx="6096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pPr marL="608013" indent="-608013" eaLnBrk="1" hangingPunct="1">
              <a:buBlip>
                <a:blip r:embed="rId4"/>
              </a:buBlip>
              <a:defRPr/>
            </a:pPr>
            <a:r>
              <a:rPr lang="en-GB" altLang="en-US" sz="1800" b="1" dirty="0">
                <a:latin typeface="Montserrat" panose="00000500000000000000" pitchFamily="50" charset="0"/>
              </a:rPr>
              <a:t>Standardization</a:t>
            </a:r>
            <a:r>
              <a:rPr lang="en-GB" altLang="en-US" sz="1800" dirty="0">
                <a:latin typeface="Montserrat" panose="00000500000000000000" pitchFamily="50" charset="0"/>
              </a:rPr>
              <a:t> of four generations of cellular. </a:t>
            </a:r>
          </a:p>
          <a:p>
            <a:pPr marL="608013" indent="-608013" eaLnBrk="1" hangingPunct="1">
              <a:buBlip>
                <a:blip r:embed="rId4"/>
              </a:buBlip>
              <a:defRPr/>
            </a:pPr>
            <a:endParaRPr lang="en-GB" altLang="en-US" dirty="0">
              <a:latin typeface="Montserrat" panose="00000500000000000000" pitchFamily="50" charset="0"/>
            </a:endParaRPr>
          </a:p>
          <a:p>
            <a:pPr marL="608013" indent="-608013" eaLnBrk="1" hangingPunct="1">
              <a:buBlip>
                <a:blip r:embed="rId4"/>
              </a:buBlip>
              <a:defRPr/>
            </a:pPr>
            <a:r>
              <a:rPr lang="en-GB" altLang="en-US" dirty="0">
                <a:latin typeface="Montserrat" panose="00000500000000000000" pitchFamily="50" charset="0"/>
              </a:rPr>
              <a:t>Providing the </a:t>
            </a:r>
            <a:r>
              <a:rPr lang="en-GB" altLang="en-US" b="1" dirty="0">
                <a:latin typeface="Montserrat" panose="00000500000000000000" pitchFamily="50" charset="0"/>
              </a:rPr>
              <a:t>system description </a:t>
            </a:r>
            <a:r>
              <a:rPr lang="en-GB" altLang="en-US" dirty="0">
                <a:latin typeface="Montserrat" panose="00000500000000000000" pitchFamily="50" charset="0"/>
              </a:rPr>
              <a:t>for mobile telecommunications</a:t>
            </a:r>
          </a:p>
          <a:p>
            <a:pPr marL="608013" indent="-608013" eaLnBrk="1" hangingPunct="1">
              <a:buBlip>
                <a:blip r:embed="rId4"/>
              </a:buBlip>
              <a:defRPr/>
            </a:pPr>
            <a:endParaRPr lang="en-GB" altLang="en-US" dirty="0">
              <a:latin typeface="Montserrat" panose="00000500000000000000" pitchFamily="50" charset="0"/>
            </a:endParaRPr>
          </a:p>
          <a:p>
            <a:pPr marL="608013" indent="-608013" eaLnBrk="1" hangingPunct="1">
              <a:buBlip>
                <a:blip r:embed="rId4"/>
              </a:buBlip>
              <a:defRPr/>
            </a:pPr>
            <a:r>
              <a:rPr lang="en-GB" altLang="en-US" dirty="0">
                <a:latin typeface="Montserrat" panose="00000500000000000000" pitchFamily="50" charset="0"/>
              </a:rPr>
              <a:t>This system description is characterized by a number of </a:t>
            </a:r>
            <a:r>
              <a:rPr lang="en-GB" altLang="en-US" b="1" dirty="0">
                <a:latin typeface="Montserrat" panose="00000500000000000000" pitchFamily="50" charset="0"/>
              </a:rPr>
              <a:t>standardized interfaces</a:t>
            </a:r>
            <a:r>
              <a:rPr lang="en-GB" altLang="en-US" dirty="0">
                <a:latin typeface="Montserrat" panose="00000500000000000000" pitchFamily="50" charset="0"/>
              </a:rPr>
              <a:t>. It is </a:t>
            </a:r>
            <a:r>
              <a:rPr lang="en-GB" altLang="en-US" b="1" dirty="0">
                <a:latin typeface="Montserrat" panose="00000500000000000000" pitchFamily="50" charset="0"/>
              </a:rPr>
              <a:t>not</a:t>
            </a:r>
            <a:r>
              <a:rPr lang="en-GB" altLang="en-US" dirty="0">
                <a:latin typeface="Montserrat" panose="00000500000000000000" pitchFamily="50" charset="0"/>
              </a:rPr>
              <a:t> a description of a standardized </a:t>
            </a:r>
            <a:r>
              <a:rPr lang="en-GB" altLang="en-US" b="1" dirty="0">
                <a:latin typeface="Montserrat" panose="00000500000000000000" pitchFamily="50" charset="0"/>
              </a:rPr>
              <a:t>deployment </a:t>
            </a:r>
          </a:p>
          <a:p>
            <a:pPr marL="608013" indent="-608013" eaLnBrk="1" hangingPunct="1">
              <a:buBlip>
                <a:blip r:embed="rId4"/>
              </a:buBlip>
              <a:defRPr/>
            </a:pPr>
            <a:endParaRPr lang="en-GB" altLang="en-US" b="1" dirty="0">
              <a:latin typeface="Montserrat" panose="00000500000000000000" pitchFamily="50" charset="0"/>
            </a:endParaRPr>
          </a:p>
          <a:p>
            <a:pPr marL="608013" indent="-608013" eaLnBrk="1" hangingPunct="1">
              <a:buBlip>
                <a:blip r:embed="rId4"/>
              </a:buBlip>
              <a:defRPr/>
            </a:pPr>
            <a:r>
              <a:rPr lang="en-GB" altLang="en-US" dirty="0">
                <a:latin typeface="Montserrat" panose="00000500000000000000" pitchFamily="50" charset="0"/>
              </a:rPr>
              <a:t>Enabling an interoperable, multi-vendor approach to deployment for mass market economies of scale, without stifling innovation </a:t>
            </a:r>
          </a:p>
        </p:txBody>
      </p:sp>
      <p:pic>
        <p:nvPicPr>
          <p:cNvPr id="6" name="Picture 5" descr="A close-up of a logo&#10;&#10;Description automatically generated">
            <a:extLst>
              <a:ext uri="{FF2B5EF4-FFF2-40B4-BE49-F238E27FC236}">
                <a16:creationId xmlns:a16="http://schemas.microsoft.com/office/drawing/2014/main" id="{FAC3EA05-0C89-677E-F619-D0D061BC07C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84410" y="2422565"/>
            <a:ext cx="4374190" cy="773240"/>
          </a:xfrm>
          <a:prstGeom prst="rect">
            <a:avLst/>
          </a:prstGeom>
        </p:spPr>
      </p:pic>
    </p:spTree>
  </p:cSld>
  <p:clrMapOvr>
    <a:masterClrMapping/>
  </p:clrMapOvr>
  <p:transition spd="med">
    <p:fad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Content Placeholder 3"/>
          <p:cNvSpPr>
            <a:spLocks noGrp="1"/>
          </p:cNvSpPr>
          <p:nvPr>
            <p:ph idx="1"/>
          </p:nvPr>
        </p:nvSpPr>
        <p:spPr>
          <a:xfrm>
            <a:off x="273051" y="1976438"/>
            <a:ext cx="5022560" cy="3887788"/>
          </a:xfrm>
        </p:spPr>
        <p:txBody>
          <a:bodyPr/>
          <a:lstStyle/>
          <a:p>
            <a:pPr marL="357188" indent="-357188" eaLnBrk="1" hangingPunct="1"/>
            <a:r>
              <a:rPr lang="" altLang="en-US" sz="1400" b="1" dirty="0">
                <a:latin typeface="Montserrat" panose="00000500000000000000" pitchFamily="50" charset="0"/>
              </a:rPr>
              <a:t>3GPP works based on</a:t>
            </a:r>
          </a:p>
          <a:p>
            <a:pPr marL="715963" lvl="1" indent="-358775" eaLnBrk="1" hangingPunct="1"/>
            <a:r>
              <a:rPr lang="en-US" altLang="en-US" sz="1400" dirty="0">
                <a:latin typeface="Montserrat" panose="00000500000000000000" pitchFamily="50" charset="0"/>
              </a:rPr>
              <a:t>P</a:t>
            </a:r>
            <a:r>
              <a:rPr lang="" altLang="en-US" sz="1400" dirty="0">
                <a:latin typeface="Montserrat" panose="00000500000000000000" pitchFamily="50" charset="0"/>
              </a:rPr>
              <a:t>articipation in face-to-face meetings</a:t>
            </a:r>
          </a:p>
          <a:p>
            <a:pPr marL="715963" lvl="1" indent="-358775" eaLnBrk="1" hangingPunct="1"/>
            <a:r>
              <a:rPr lang="en-US" altLang="en-US" sz="1400" dirty="0">
                <a:latin typeface="Montserrat" panose="00000500000000000000" pitchFamily="50" charset="0"/>
              </a:rPr>
              <a:t>Pro-activity &amp; C</a:t>
            </a:r>
            <a:r>
              <a:rPr lang="" altLang="en-US" sz="1400" dirty="0">
                <a:latin typeface="Montserrat" panose="00000500000000000000" pitchFamily="50" charset="0"/>
              </a:rPr>
              <a:t>ontributions. You need written proposals to get attention</a:t>
            </a:r>
          </a:p>
          <a:p>
            <a:pPr marL="715963" lvl="1" indent="-358775" eaLnBrk="1" hangingPunct="1"/>
            <a:r>
              <a:rPr lang="" altLang="en-US" sz="1400" u="sng" dirty="0">
                <a:latin typeface="Montserrat" panose="00000500000000000000" pitchFamily="50" charset="0"/>
              </a:rPr>
              <a:t>Consenus </a:t>
            </a:r>
            <a:r>
              <a:rPr lang="en-US" altLang="en-US" sz="1400" u="sng" dirty="0">
                <a:latin typeface="Montserrat" panose="00000500000000000000" pitchFamily="50" charset="0"/>
              </a:rPr>
              <a:t>–</a:t>
            </a:r>
            <a:r>
              <a:rPr lang="" altLang="en-US" sz="1400" u="sng" dirty="0">
                <a:latin typeface="Montserrat" panose="00000500000000000000" pitchFamily="50" charset="0"/>
              </a:rPr>
              <a:t> nobody says “no” </a:t>
            </a:r>
          </a:p>
          <a:p>
            <a:pPr marL="487363" indent="-358775" eaLnBrk="1" hangingPunct="1"/>
            <a:r>
              <a:rPr lang="" altLang="en-US" sz="1400" b="1" dirty="0">
                <a:latin typeface="Montserrat" panose="00000500000000000000" pitchFamily="50" charset="0"/>
              </a:rPr>
              <a:t>Organization of…</a:t>
            </a:r>
          </a:p>
          <a:p>
            <a:pPr marL="715963" lvl="1" indent="-358775" eaLnBrk="1" hangingPunct="1"/>
            <a:r>
              <a:rPr lang="" altLang="en-US" sz="1400" dirty="0">
                <a:latin typeface="Montserrat" panose="00000500000000000000" pitchFamily="50" charset="0"/>
              </a:rPr>
              <a:t>Study Items, Work Items </a:t>
            </a:r>
          </a:p>
          <a:p>
            <a:pPr marL="715963" lvl="1" indent="-358775" eaLnBrk="1" hangingPunct="1"/>
            <a:r>
              <a:rPr lang="" altLang="ko-KR" sz="1400" dirty="0">
                <a:latin typeface="Montserrat" panose="00000500000000000000" pitchFamily="50" charset="0"/>
                <a:ea typeface="굴림" charset="-127"/>
              </a:rPr>
              <a:t>Releases with fixed time-lines, which are partially overlapping</a:t>
            </a:r>
          </a:p>
          <a:p>
            <a:pPr marL="715963" lvl="1" indent="-358775" eaLnBrk="1" hangingPunct="1"/>
            <a:r>
              <a:rPr lang="" altLang="ko-KR" sz="1400" dirty="0">
                <a:latin typeface="Montserrat" panose="00000500000000000000" pitchFamily="50" charset="0"/>
                <a:ea typeface="굴림" charset="-127"/>
              </a:rPr>
              <a:t>The </a:t>
            </a:r>
            <a:r>
              <a:rPr lang="" altLang="ko-KR" sz="1400" dirty="0">
                <a:latin typeface="Montserrat" panose="00000500000000000000" pitchFamily="50" charset="0"/>
                <a:ea typeface="굴림" charset="-127"/>
                <a:hlinkClick r:id="rId3"/>
              </a:rPr>
              <a:t>Work Plan</a:t>
            </a:r>
            <a:r>
              <a:rPr lang="" altLang="ko-KR" sz="1400" dirty="0">
                <a:latin typeface="Montserrat" panose="00000500000000000000" pitchFamily="50" charset="0"/>
                <a:ea typeface="굴림" charset="-127"/>
              </a:rPr>
              <a:t> (A spreadsheet view of WIDs and SIDs, by Release)</a:t>
            </a:r>
          </a:p>
          <a:p>
            <a:pPr marL="357188" indent="-357188" eaLnBrk="1" hangingPunct="1">
              <a:spcBef>
                <a:spcPts val="2400"/>
              </a:spcBef>
            </a:pPr>
            <a:r>
              <a:rPr lang="" altLang="ko-KR" sz="1400" b="1" dirty="0">
                <a:latin typeface="Montserrat" panose="00000500000000000000" pitchFamily="50" charset="0"/>
                <a:ea typeface="굴림" charset="-127"/>
              </a:rPr>
              <a:t>Over 3 Stages</a:t>
            </a:r>
          </a:p>
          <a:p>
            <a:pPr marL="715963" lvl="1" indent="-358775" eaLnBrk="1" hangingPunct="1"/>
            <a:r>
              <a:rPr lang="en-US" altLang="en-US" sz="1400" dirty="0">
                <a:latin typeface="Montserrat" panose="00000500000000000000" pitchFamily="50" charset="0"/>
              </a:rPr>
              <a:t>S</a:t>
            </a:r>
            <a:r>
              <a:rPr lang="" altLang="en-US" sz="1400" dirty="0">
                <a:latin typeface="Montserrat" panose="00000500000000000000" pitchFamily="50" charset="0"/>
              </a:rPr>
              <a:t>tage 1: Service description &amp; Requirements </a:t>
            </a:r>
          </a:p>
          <a:p>
            <a:pPr marL="715963" lvl="1" indent="-358775" eaLnBrk="1" hangingPunct="1"/>
            <a:r>
              <a:rPr lang="" altLang="en-US" sz="1400" dirty="0">
                <a:latin typeface="Montserrat" panose="00000500000000000000" pitchFamily="50" charset="0"/>
              </a:rPr>
              <a:t>Stage 2: Architecture of functions &amp; flows between them</a:t>
            </a:r>
          </a:p>
          <a:p>
            <a:pPr marL="715963" lvl="1" indent="-358775" eaLnBrk="1" hangingPunct="1"/>
            <a:r>
              <a:rPr lang="" altLang="en-US" sz="1400" dirty="0">
                <a:latin typeface="Montserrat" panose="00000500000000000000" pitchFamily="50" charset="0"/>
              </a:rPr>
              <a:t>Stage 3: Concrete implementable Protocols</a:t>
            </a:r>
          </a:p>
        </p:txBody>
      </p:sp>
      <p:sp>
        <p:nvSpPr>
          <p:cNvPr id="23555" name="제목 5"/>
          <p:cNvSpPr>
            <a:spLocks noGrp="1"/>
          </p:cNvSpPr>
          <p:nvPr>
            <p:ph type="title"/>
          </p:nvPr>
        </p:nvSpPr>
        <p:spPr>
          <a:xfrm>
            <a:off x="242888" y="88710"/>
            <a:ext cx="10515600" cy="1325562"/>
          </a:xfrm>
        </p:spPr>
        <p:txBody>
          <a:bodyPr/>
          <a:lstStyle/>
          <a:p>
            <a:r>
              <a:rPr lang="en-US" altLang="ko-KR" dirty="0">
                <a:solidFill>
                  <a:srgbClr val="C00000"/>
                </a:solidFill>
                <a:latin typeface="Montserrat" panose="00000500000000000000" pitchFamily="50" charset="0"/>
              </a:rPr>
              <a:t>3GPP – How the project Work</a:t>
            </a:r>
            <a:r>
              <a:rPr lang="" altLang="ko-KR" dirty="0">
                <a:solidFill>
                  <a:srgbClr val="C00000"/>
                </a:solidFill>
                <a:latin typeface="Montserrat" panose="00000500000000000000" pitchFamily="50" charset="0"/>
              </a:rPr>
              <a:t>s</a:t>
            </a:r>
            <a:endParaRPr lang="ko-KR" altLang="en-US" dirty="0">
              <a:solidFill>
                <a:srgbClr val="C00000"/>
              </a:solidFill>
              <a:latin typeface="Montserrat" panose="00000500000000000000" pitchFamily="50" charset="0"/>
            </a:endParaRPr>
          </a:p>
        </p:txBody>
      </p:sp>
      <p:sp>
        <p:nvSpPr>
          <p:cNvPr id="4" name="Content Placeholder 3"/>
          <p:cNvSpPr txBox="1">
            <a:spLocks/>
          </p:cNvSpPr>
          <p:nvPr/>
        </p:nvSpPr>
        <p:spPr bwMode="auto">
          <a:xfrm>
            <a:off x="5421752" y="1976438"/>
            <a:ext cx="6640940" cy="3887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28600" indent="-228600" algn="l" rtl="0" eaLnBrk="0" fontAlgn="base" hangingPunct="0">
              <a:lnSpc>
                <a:spcPct val="90000"/>
              </a:lnSpc>
              <a:spcBef>
                <a:spcPts val="1000"/>
              </a:spcBef>
              <a:spcAft>
                <a:spcPct val="0"/>
              </a:spcAft>
              <a:buBlip>
                <a:blip r:embed="rId4"/>
              </a:buBlip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Clr>
                <a:srgbClr val="C00000"/>
              </a:buClr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eaLnBrk="1" hangingPunct="1">
              <a:buBlip>
                <a:blip r:embed="rId5"/>
              </a:buBlip>
              <a:defRPr/>
            </a:pPr>
            <a:r>
              <a:rPr lang="" altLang="en-US" sz="1400" b="1" dirty="0">
                <a:latin typeface="Montserrat" panose="00000500000000000000" pitchFamily="50" charset="0"/>
              </a:rPr>
              <a:t>Companies not individuels participate</a:t>
            </a:r>
          </a:p>
          <a:p>
            <a:pPr marL="715963" lvl="1" indent="-358775" eaLnBrk="1" hangingPunct="1">
              <a:defRPr/>
            </a:pPr>
            <a:r>
              <a:rPr lang="en-US" altLang="en-US" sz="1400" dirty="0">
                <a:latin typeface="Montserrat" panose="00000500000000000000" pitchFamily="50" charset="0"/>
              </a:rPr>
              <a:t>F</a:t>
            </a:r>
            <a:r>
              <a:rPr lang="" altLang="en-US" sz="1400" dirty="0">
                <a:latin typeface="Montserrat" panose="00000500000000000000" pitchFamily="50" charset="0"/>
              </a:rPr>
              <a:t>rom all over the world</a:t>
            </a:r>
          </a:p>
          <a:p>
            <a:pPr marL="715963" lvl="1" indent="-358775" eaLnBrk="1" hangingPunct="1">
              <a:defRPr/>
            </a:pPr>
            <a:r>
              <a:rPr lang="en-US" altLang="en-US" sz="1400" dirty="0">
                <a:latin typeface="Montserrat" panose="00000500000000000000" pitchFamily="50" charset="0"/>
              </a:rPr>
              <a:t>A</a:t>
            </a:r>
            <a:r>
              <a:rPr lang="" altLang="en-US" sz="1400" dirty="0">
                <a:latin typeface="Montserrat" panose="00000500000000000000" pitchFamily="50" charset="0"/>
              </a:rPr>
              <a:t>ll major telecommunication companies </a:t>
            </a:r>
            <a:r>
              <a:rPr lang="en-US" altLang="en-US" sz="1400" dirty="0">
                <a:latin typeface="Montserrat" panose="00000500000000000000" pitchFamily="50" charset="0"/>
              </a:rPr>
              <a:t>–</a:t>
            </a:r>
            <a:r>
              <a:rPr lang="" altLang="en-US" sz="1400" dirty="0">
                <a:latin typeface="Montserrat" panose="00000500000000000000" pitchFamily="50" charset="0"/>
              </a:rPr>
              <a:t> operators, vendors, service providers</a:t>
            </a:r>
          </a:p>
          <a:p>
            <a:pPr marL="715963" lvl="1" indent="-358775" eaLnBrk="1" hangingPunct="1">
              <a:defRPr/>
            </a:pPr>
            <a:r>
              <a:rPr lang="" altLang="en-US" sz="1400" dirty="0">
                <a:latin typeface="Montserrat" panose="00000500000000000000" pitchFamily="50" charset="0"/>
              </a:rPr>
              <a:t>Ministries, Regulators and government agencies actively engaged</a:t>
            </a:r>
          </a:p>
          <a:p>
            <a:pPr marL="715963" lvl="1" indent="-358775" eaLnBrk="1" hangingPunct="1">
              <a:defRPr/>
            </a:pPr>
            <a:r>
              <a:rPr lang="" altLang="en-US" sz="1400" dirty="0">
                <a:latin typeface="Montserrat" panose="00000500000000000000" pitchFamily="50" charset="0"/>
              </a:rPr>
              <a:t>More and more vertical industry representatives bring their work directly to 3GPP</a:t>
            </a:r>
            <a:endParaRPr lang="" altLang="en-US" sz="1400" u="sng" dirty="0">
              <a:latin typeface="Montserrat" panose="00000500000000000000" pitchFamily="50" charset="0"/>
            </a:endParaRPr>
          </a:p>
          <a:p>
            <a:pPr eaLnBrk="1" hangingPunct="1">
              <a:spcBef>
                <a:spcPts val="2400"/>
              </a:spcBef>
              <a:buBlip>
                <a:blip r:embed="rId5"/>
              </a:buBlip>
              <a:defRPr/>
            </a:pPr>
            <a:r>
              <a:rPr lang="" altLang="en-US" sz="1400" b="1" dirty="0">
                <a:latin typeface="Montserrat" panose="00000500000000000000" pitchFamily="50" charset="0"/>
              </a:rPr>
              <a:t>Building on our Track Record </a:t>
            </a:r>
          </a:p>
          <a:p>
            <a:pPr marL="715963" lvl="1" indent="-358775" eaLnBrk="1" hangingPunct="1">
              <a:defRPr/>
            </a:pPr>
            <a:r>
              <a:rPr lang="" altLang="en-US" sz="1400" dirty="0">
                <a:latin typeface="Montserrat" panose="00000500000000000000" pitchFamily="50" charset="0"/>
              </a:rPr>
              <a:t>3GPP started 1998, since then all 3GPP Releases have been deployed</a:t>
            </a:r>
          </a:p>
          <a:p>
            <a:pPr marL="715963" lvl="1" indent="-358775" eaLnBrk="1" hangingPunct="1">
              <a:defRPr/>
            </a:pPr>
            <a:r>
              <a:rPr lang="" altLang="ko-KR" sz="1400" dirty="0">
                <a:latin typeface="Montserrat" panose="00000500000000000000" pitchFamily="50" charset="0"/>
                <a:ea typeface="굴림" panose="020B0600000101010101" pitchFamily="50" charset="-127"/>
              </a:rPr>
              <a:t>Seamless migration from “old” to “new” mobile generations </a:t>
            </a:r>
          </a:p>
          <a:p>
            <a:pPr eaLnBrk="1" hangingPunct="1">
              <a:spcBef>
                <a:spcPts val="2400"/>
              </a:spcBef>
              <a:buBlip>
                <a:blip r:embed="rId5"/>
              </a:buBlip>
              <a:defRPr/>
            </a:pPr>
            <a:r>
              <a:rPr lang="" altLang="ko-KR" sz="1400" b="1" dirty="0">
                <a:latin typeface="Montserrat" panose="00000500000000000000" pitchFamily="50" charset="0"/>
                <a:ea typeface="굴림" panose="020B0600000101010101" pitchFamily="50" charset="-127"/>
              </a:rPr>
              <a:t>A new Release every 15 to 24 months</a:t>
            </a:r>
          </a:p>
          <a:p>
            <a:pPr marL="715963" lvl="1" indent="-358775" eaLnBrk="1" hangingPunct="1">
              <a:defRPr/>
            </a:pPr>
            <a:r>
              <a:rPr lang="en-US" altLang="en-US" sz="1400" dirty="0">
                <a:latin typeface="Montserrat" panose="00000500000000000000" pitchFamily="50" charset="0"/>
              </a:rPr>
              <a:t>A</a:t>
            </a:r>
            <a:r>
              <a:rPr lang="" altLang="en-US" sz="1400" dirty="0">
                <a:latin typeface="Montserrat" panose="00000500000000000000" pitchFamily="50" charset="0"/>
              </a:rPr>
              <a:t>llows for resonably fast standardization &amp; deployment of new technologies</a:t>
            </a:r>
          </a:p>
          <a:p>
            <a:pPr marL="715963" lvl="1" indent="-358775" eaLnBrk="1" hangingPunct="1">
              <a:defRPr/>
            </a:pPr>
            <a:r>
              <a:rPr lang="" altLang="en-US" sz="1400" dirty="0">
                <a:latin typeface="Montserrat" panose="00000500000000000000" pitchFamily="50" charset="0"/>
              </a:rPr>
              <a:t>S</a:t>
            </a:r>
            <a:r>
              <a:rPr lang="en-US" altLang="en-US" sz="1400" dirty="0">
                <a:latin typeface="Montserrat" panose="00000500000000000000" pitchFamily="50" charset="0"/>
              </a:rPr>
              <a:t>t</a:t>
            </a:r>
            <a:r>
              <a:rPr lang="" altLang="en-US" sz="1400" dirty="0">
                <a:latin typeface="Montserrat" panose="00000500000000000000" pitchFamily="50" charset="0"/>
              </a:rPr>
              <a:t>rong commitment to time-lines guarantees reliable planning</a:t>
            </a:r>
          </a:p>
          <a:p>
            <a:pPr marL="0" indent="0">
              <a:buNone/>
              <a:defRPr/>
            </a:pPr>
            <a:endParaRPr lang="en-US" altLang="ko-KR" sz="1800" dirty="0">
              <a:latin typeface="Montserrat" panose="00000500000000000000" pitchFamily="50" charset="0"/>
              <a:ea typeface="굴림" panose="020B0600000101010101" pitchFamily="50" charset="-127"/>
            </a:endParaRPr>
          </a:p>
        </p:txBody>
      </p:sp>
      <p:cxnSp>
        <p:nvCxnSpPr>
          <p:cNvPr id="3" name="직선 연결선 2"/>
          <p:cNvCxnSpPr/>
          <p:nvPr/>
        </p:nvCxnSpPr>
        <p:spPr>
          <a:xfrm>
            <a:off x="5295611" y="1976438"/>
            <a:ext cx="0" cy="4195762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35329284"/>
      </p:ext>
    </p:extLst>
  </p:cSld>
  <p:clrMapOvr>
    <a:masterClrMapping/>
  </p:clrMapOvr>
  <p:transition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hart 3">
            <a:extLst>
              <a:ext uri="{FF2B5EF4-FFF2-40B4-BE49-F238E27FC236}">
                <a16:creationId xmlns:a16="http://schemas.microsoft.com/office/drawing/2014/main" id="{319DDFD7-84AD-522E-3A34-478ED460081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652016048"/>
              </p:ext>
            </p:extLst>
          </p:nvPr>
        </p:nvGraphicFramePr>
        <p:xfrm>
          <a:off x="-1" y="4914056"/>
          <a:ext cx="12192001" cy="194394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A3DAF46F-9B0D-F688-29FB-7651835BE599}"/>
              </a:ext>
            </a:extLst>
          </p:cNvPr>
          <p:cNvCxnSpPr>
            <a:cxnSpLocks/>
          </p:cNvCxnSpPr>
          <p:nvPr/>
        </p:nvCxnSpPr>
        <p:spPr>
          <a:xfrm>
            <a:off x="0" y="5067049"/>
            <a:ext cx="12064482" cy="0"/>
          </a:xfrm>
          <a:prstGeom prst="line">
            <a:avLst/>
          </a:prstGeom>
          <a:ln w="19050" cap="flat" cmpd="sng" algn="ctr">
            <a:solidFill>
              <a:schemeClr val="bg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7196A3-6935-8625-6B8D-ACB19999590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4900" y="1956975"/>
            <a:ext cx="6967161" cy="2781535"/>
          </a:xfrm>
        </p:spPr>
        <p:txBody>
          <a:bodyPr>
            <a:normAutofit/>
          </a:bodyPr>
          <a:lstStyle/>
          <a:p>
            <a:r>
              <a:rPr lang="en-GB" sz="1600" dirty="0">
                <a:latin typeface="Montserrat" panose="00000500000000000000" pitchFamily="2" charset="0"/>
              </a:rPr>
              <a:t>7 Organizational Partners (OPs) from Asia, Europe and North America – determine the general policy and strategy of 3GPP</a:t>
            </a:r>
          </a:p>
          <a:p>
            <a:r>
              <a:rPr lang="en-GB" sz="1600" u="sng" dirty="0">
                <a:latin typeface="Montserrat" panose="00000500000000000000" pitchFamily="2" charset="0"/>
              </a:rPr>
              <a:t>850+</a:t>
            </a:r>
            <a:r>
              <a:rPr lang="en-GB" sz="1600" dirty="0">
                <a:latin typeface="Montserrat" panose="00000500000000000000" pitchFamily="2" charset="0"/>
              </a:rPr>
              <a:t> members from 42 countries have joined the OPs</a:t>
            </a:r>
          </a:p>
          <a:p>
            <a:r>
              <a:rPr lang="en-GB" sz="1600" u="sng" dirty="0">
                <a:latin typeface="Montserrat" panose="00000500000000000000" pitchFamily="2" charset="0"/>
              </a:rPr>
              <a:t>24,410</a:t>
            </a:r>
            <a:r>
              <a:rPr lang="en-GB" sz="1600" dirty="0">
                <a:latin typeface="Montserrat" panose="00000500000000000000" pitchFamily="2" charset="0"/>
              </a:rPr>
              <a:t> delegates attended meetings in 2024</a:t>
            </a:r>
          </a:p>
          <a:p>
            <a:r>
              <a:rPr lang="en-GB" sz="1600" u="sng" dirty="0">
                <a:latin typeface="Montserrat" panose="00000500000000000000" pitchFamily="2" charset="0"/>
              </a:rPr>
              <a:t>140+</a:t>
            </a:r>
            <a:r>
              <a:rPr lang="en-GB" sz="1600" dirty="0">
                <a:latin typeface="Montserrat" panose="00000500000000000000" pitchFamily="2" charset="0"/>
              </a:rPr>
              <a:t> meetings in 2024 (Ordinary, Ad-Hoc, Workshops) </a:t>
            </a:r>
          </a:p>
          <a:p>
            <a:r>
              <a:rPr lang="en-GB" sz="1600" dirty="0">
                <a:latin typeface="Montserrat" panose="00000500000000000000" pitchFamily="2" charset="0"/>
              </a:rPr>
              <a:t>Release 18 brings 5G Advanced, a midpoint generational marker - maturing in Rel-19</a:t>
            </a:r>
          </a:p>
          <a:p>
            <a:r>
              <a:rPr lang="en-GB" sz="1600" dirty="0">
                <a:latin typeface="Montserrat" panose="00000500000000000000" pitchFamily="2" charset="0"/>
              </a:rPr>
              <a:t>6G up next, with first studies to be completed in Rel-20</a:t>
            </a: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55B66512-5B67-D449-6743-345C28AFAC27}"/>
              </a:ext>
            </a:extLst>
          </p:cNvPr>
          <p:cNvSpPr/>
          <p:nvPr/>
        </p:nvSpPr>
        <p:spPr>
          <a:xfrm>
            <a:off x="2232722" y="4634170"/>
            <a:ext cx="819051" cy="819051"/>
          </a:xfrm>
          <a:prstGeom prst="ellipse">
            <a:avLst/>
          </a:prstGeom>
          <a:solidFill>
            <a:schemeClr val="bg1"/>
          </a:solidFill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8" name="Picture 7" descr="A logo with a wifi symbol&#10;&#10;Description automatically generated">
            <a:extLst>
              <a:ext uri="{FF2B5EF4-FFF2-40B4-BE49-F238E27FC236}">
                <a16:creationId xmlns:a16="http://schemas.microsoft.com/office/drawing/2014/main" id="{84CAD26C-4210-F570-7E9D-E8C84B56576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74020" y="4792322"/>
            <a:ext cx="536453" cy="489379"/>
          </a:xfrm>
          <a:prstGeom prst="rect">
            <a:avLst/>
          </a:prstGeom>
        </p:spPr>
      </p:pic>
      <p:sp>
        <p:nvSpPr>
          <p:cNvPr id="22" name="Oval 21">
            <a:extLst>
              <a:ext uri="{FF2B5EF4-FFF2-40B4-BE49-F238E27FC236}">
                <a16:creationId xmlns:a16="http://schemas.microsoft.com/office/drawing/2014/main" id="{8002E0D3-6ECB-2067-4A11-0A200FF04C49}"/>
              </a:ext>
            </a:extLst>
          </p:cNvPr>
          <p:cNvSpPr/>
          <p:nvPr/>
        </p:nvSpPr>
        <p:spPr>
          <a:xfrm>
            <a:off x="3816635" y="4644486"/>
            <a:ext cx="819051" cy="819051"/>
          </a:xfrm>
          <a:prstGeom prst="ellipse">
            <a:avLst/>
          </a:prstGeom>
          <a:solidFill>
            <a:schemeClr val="bg1"/>
          </a:solidFill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2" name="Picture 11" descr="A logo on a black background&#10;&#10;Description automatically generated">
            <a:extLst>
              <a:ext uri="{FF2B5EF4-FFF2-40B4-BE49-F238E27FC236}">
                <a16:creationId xmlns:a16="http://schemas.microsoft.com/office/drawing/2014/main" id="{9CDADA1A-CDBB-1746-E387-89B57B6E7A5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02177" y="4698335"/>
            <a:ext cx="902104" cy="733711"/>
          </a:xfrm>
          <a:prstGeom prst="rect">
            <a:avLst/>
          </a:prstGeom>
          <a:ln>
            <a:noFill/>
          </a:ln>
        </p:spPr>
      </p:pic>
      <p:sp>
        <p:nvSpPr>
          <p:cNvPr id="23" name="Oval 22">
            <a:extLst>
              <a:ext uri="{FF2B5EF4-FFF2-40B4-BE49-F238E27FC236}">
                <a16:creationId xmlns:a16="http://schemas.microsoft.com/office/drawing/2014/main" id="{0A13B6BC-01CC-9780-3E4A-40A62A62F731}"/>
              </a:ext>
            </a:extLst>
          </p:cNvPr>
          <p:cNvSpPr/>
          <p:nvPr/>
        </p:nvSpPr>
        <p:spPr>
          <a:xfrm>
            <a:off x="7703649" y="4644486"/>
            <a:ext cx="819051" cy="819051"/>
          </a:xfrm>
          <a:prstGeom prst="ellipse">
            <a:avLst/>
          </a:prstGeom>
          <a:solidFill>
            <a:schemeClr val="bg1"/>
          </a:solidFill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6" name="Picture 15" descr="A logo with a green and black text&#10;&#10;Description automatically generated">
            <a:extLst>
              <a:ext uri="{FF2B5EF4-FFF2-40B4-BE49-F238E27FC236}">
                <a16:creationId xmlns:a16="http://schemas.microsoft.com/office/drawing/2014/main" id="{FE744F5F-EFC0-EBD6-843E-6CF9DBA6B85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22593" y="4846643"/>
            <a:ext cx="599823" cy="414735"/>
          </a:xfrm>
          <a:prstGeom prst="rect">
            <a:avLst/>
          </a:prstGeom>
        </p:spPr>
      </p:pic>
      <p:sp>
        <p:nvSpPr>
          <p:cNvPr id="24" name="Oval 23">
            <a:extLst>
              <a:ext uri="{FF2B5EF4-FFF2-40B4-BE49-F238E27FC236}">
                <a16:creationId xmlns:a16="http://schemas.microsoft.com/office/drawing/2014/main" id="{A4EF438C-7032-DEF9-3D76-DF9FC5B50EA4}"/>
              </a:ext>
            </a:extLst>
          </p:cNvPr>
          <p:cNvSpPr/>
          <p:nvPr/>
        </p:nvSpPr>
        <p:spPr>
          <a:xfrm>
            <a:off x="10944274" y="4605148"/>
            <a:ext cx="819051" cy="819051"/>
          </a:xfrm>
          <a:prstGeom prst="ellipse">
            <a:avLst/>
          </a:prstGeom>
          <a:solidFill>
            <a:schemeClr val="bg1"/>
          </a:solidFill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20" name="Picture 19" descr="A logo with a green logo&#10;&#10;Description automatically generated">
            <a:extLst>
              <a:ext uri="{FF2B5EF4-FFF2-40B4-BE49-F238E27FC236}">
                <a16:creationId xmlns:a16="http://schemas.microsoft.com/office/drawing/2014/main" id="{90470EE7-905A-7102-69F9-964C721D2C7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91650" y="4774332"/>
            <a:ext cx="771676" cy="480681"/>
          </a:xfrm>
          <a:prstGeom prst="rect">
            <a:avLst/>
          </a:prstGeom>
        </p:spPr>
      </p:pic>
      <p:sp>
        <p:nvSpPr>
          <p:cNvPr id="25" name="TextBox 24">
            <a:extLst>
              <a:ext uri="{FF2B5EF4-FFF2-40B4-BE49-F238E27FC236}">
                <a16:creationId xmlns:a16="http://schemas.microsoft.com/office/drawing/2014/main" id="{4A598320-C496-6E8A-A832-18BD5C5C5232}"/>
              </a:ext>
            </a:extLst>
          </p:cNvPr>
          <p:cNvSpPr txBox="1"/>
          <p:nvPr/>
        </p:nvSpPr>
        <p:spPr>
          <a:xfrm>
            <a:off x="10623600" y="4556907"/>
            <a:ext cx="543739" cy="24622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1000" dirty="0"/>
              <a:t>Rel-18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82589132-0EDE-886A-FC61-744C9D79B5FA}"/>
              </a:ext>
            </a:extLst>
          </p:cNvPr>
          <p:cNvSpPr txBox="1"/>
          <p:nvPr/>
        </p:nvSpPr>
        <p:spPr>
          <a:xfrm>
            <a:off x="7408092" y="4573303"/>
            <a:ext cx="543739" cy="24622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1000" dirty="0"/>
              <a:t>Rel-15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3B36AA02-41A1-3558-C31B-BCE02CA83E3F}"/>
              </a:ext>
            </a:extLst>
          </p:cNvPr>
          <p:cNvSpPr txBox="1"/>
          <p:nvPr/>
        </p:nvSpPr>
        <p:spPr>
          <a:xfrm>
            <a:off x="3594548" y="4573303"/>
            <a:ext cx="543739" cy="24622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1000" dirty="0"/>
              <a:t>Rel-10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B3664EE-1797-2FA7-3546-411E7978D0D5}"/>
              </a:ext>
            </a:extLst>
          </p:cNvPr>
          <p:cNvSpPr txBox="1"/>
          <p:nvPr/>
        </p:nvSpPr>
        <p:spPr>
          <a:xfrm>
            <a:off x="2068020" y="4576294"/>
            <a:ext cx="474810" cy="24622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1000" dirty="0"/>
              <a:t>Rel-8</a:t>
            </a:r>
          </a:p>
        </p:txBody>
      </p:sp>
      <p:pic>
        <p:nvPicPr>
          <p:cNvPr id="33" name="Picture 32" descr="A close-up of a logo&#10;&#10;Description automatically generated">
            <a:extLst>
              <a:ext uri="{FF2B5EF4-FFF2-40B4-BE49-F238E27FC236}">
                <a16:creationId xmlns:a16="http://schemas.microsoft.com/office/drawing/2014/main" id="{87D31794-C642-A90E-7C99-A5E9A2BC145C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34" y="84589"/>
            <a:ext cx="1758131" cy="1211645"/>
          </a:xfrm>
          <a:prstGeom prst="rect">
            <a:avLst/>
          </a:prstGeom>
        </p:spPr>
      </p:pic>
      <p:sp>
        <p:nvSpPr>
          <p:cNvPr id="34" name="Rectangle 33">
            <a:extLst>
              <a:ext uri="{FF2B5EF4-FFF2-40B4-BE49-F238E27FC236}">
                <a16:creationId xmlns:a16="http://schemas.microsoft.com/office/drawing/2014/main" id="{138A0650-AF9F-0B41-E16C-1213B572C4EC}"/>
              </a:ext>
            </a:extLst>
          </p:cNvPr>
          <p:cNvSpPr/>
          <p:nvPr/>
        </p:nvSpPr>
        <p:spPr>
          <a:xfrm>
            <a:off x="9367935" y="6030989"/>
            <a:ext cx="1427583" cy="340588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6">
              <a:shade val="15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800" dirty="0">
                <a:solidFill>
                  <a:schemeClr val="bg1"/>
                </a:solidFill>
              </a:rPr>
              <a:t>2020 / 2021 / 2022</a:t>
            </a:r>
          </a:p>
          <a:p>
            <a:pPr algn="ctr"/>
            <a:r>
              <a:rPr lang="en-GB" sz="800" dirty="0">
                <a:solidFill>
                  <a:schemeClr val="bg1"/>
                </a:solidFill>
              </a:rPr>
              <a:t>Mostly e-meetings</a:t>
            </a:r>
          </a:p>
        </p:txBody>
      </p:sp>
      <p:sp>
        <p:nvSpPr>
          <p:cNvPr id="51" name="Title 1">
            <a:extLst>
              <a:ext uri="{FF2B5EF4-FFF2-40B4-BE49-F238E27FC236}">
                <a16:creationId xmlns:a16="http://schemas.microsoft.com/office/drawing/2014/main" id="{8CAA0F54-9171-5FDA-2F5F-DC4E0976A3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62065" y="27629"/>
            <a:ext cx="9254411" cy="1325563"/>
          </a:xfrm>
        </p:spPr>
        <p:txBody>
          <a:bodyPr/>
          <a:lstStyle/>
          <a:p>
            <a:r>
              <a:rPr lang="en-GB" dirty="0">
                <a:latin typeface="Montserrat" panose="00000500000000000000" pitchFamily="2" charset="0"/>
              </a:rPr>
              <a:t>Partnership</a:t>
            </a:r>
          </a:p>
        </p:txBody>
      </p:sp>
      <p:pic>
        <p:nvPicPr>
          <p:cNvPr id="5" name="Picture 4" descr="A blue and white logo&#10;&#10;Description automatically generated with low confidence">
            <a:extLst>
              <a:ext uri="{FF2B5EF4-FFF2-40B4-BE49-F238E27FC236}">
                <a16:creationId xmlns:a16="http://schemas.microsoft.com/office/drawing/2014/main" id="{A0127B70-715A-BB22-274F-CEF4E6517998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8094" y="2711119"/>
            <a:ext cx="500292" cy="216645"/>
          </a:xfrm>
          <a:prstGeom prst="rect">
            <a:avLst/>
          </a:prstGeom>
        </p:spPr>
      </p:pic>
      <p:pic>
        <p:nvPicPr>
          <p:cNvPr id="6" name="Picture 5" descr="A blue and white logo&#10;&#10;Description automatically generated with medium confidence">
            <a:extLst>
              <a:ext uri="{FF2B5EF4-FFF2-40B4-BE49-F238E27FC236}">
                <a16:creationId xmlns:a16="http://schemas.microsoft.com/office/drawing/2014/main" id="{FD4928A1-38DB-92F3-7C68-8ECEAA33332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61136" y="2679218"/>
            <a:ext cx="689330" cy="261191"/>
          </a:xfrm>
          <a:prstGeom prst="rect">
            <a:avLst/>
          </a:prstGeom>
        </p:spPr>
      </p:pic>
      <p:pic>
        <p:nvPicPr>
          <p:cNvPr id="7" name="Picture 6" descr="A blue and white logo&#10;&#10;Description automatically generated with low confidence">
            <a:extLst>
              <a:ext uri="{FF2B5EF4-FFF2-40B4-BE49-F238E27FC236}">
                <a16:creationId xmlns:a16="http://schemas.microsoft.com/office/drawing/2014/main" id="{97F20071-5500-D741-8678-C4707F63F48D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71027" y="2602042"/>
            <a:ext cx="697428" cy="466873"/>
          </a:xfrm>
          <a:prstGeom prst="rect">
            <a:avLst/>
          </a:prstGeom>
        </p:spPr>
      </p:pic>
      <p:pic>
        <p:nvPicPr>
          <p:cNvPr id="9" name="Picture 8" descr="A blue and white logo&#10;&#10;Description automatically generated with low confidence">
            <a:extLst>
              <a:ext uri="{FF2B5EF4-FFF2-40B4-BE49-F238E27FC236}">
                <a16:creationId xmlns:a16="http://schemas.microsoft.com/office/drawing/2014/main" id="{C465CE13-8A8E-0C95-C677-155AF9964573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86269" y="2706948"/>
            <a:ext cx="890262" cy="266874"/>
          </a:xfrm>
          <a:prstGeom prst="rect">
            <a:avLst/>
          </a:prstGeom>
        </p:spPr>
      </p:pic>
      <p:pic>
        <p:nvPicPr>
          <p:cNvPr id="10" name="Picture 9" descr="A picture containing font, graphics, graphic design, text&#10;&#10;Description automatically generated">
            <a:extLst>
              <a:ext uri="{FF2B5EF4-FFF2-40B4-BE49-F238E27FC236}">
                <a16:creationId xmlns:a16="http://schemas.microsoft.com/office/drawing/2014/main" id="{0EDF4229-CEA3-735E-38EF-5DF4E43C22E6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35906" y="3132656"/>
            <a:ext cx="664373" cy="277077"/>
          </a:xfrm>
          <a:prstGeom prst="rect">
            <a:avLst/>
          </a:prstGeom>
        </p:spPr>
      </p:pic>
      <p:pic>
        <p:nvPicPr>
          <p:cNvPr id="11" name="Picture 10" descr="A blue and grey logo&#10;&#10;Description automatically generated with low confidence">
            <a:extLst>
              <a:ext uri="{FF2B5EF4-FFF2-40B4-BE49-F238E27FC236}">
                <a16:creationId xmlns:a16="http://schemas.microsoft.com/office/drawing/2014/main" id="{86373D23-A003-4D61-6B2E-0F791B19A0C9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10926" y="3114288"/>
            <a:ext cx="617318" cy="370159"/>
          </a:xfrm>
          <a:prstGeom prst="rect">
            <a:avLst/>
          </a:prstGeom>
        </p:spPr>
      </p:pic>
      <p:pic>
        <p:nvPicPr>
          <p:cNvPr id="13" name="Picture 12" descr="A blue and white sign with white letters&#10;&#10;Description automatically generated with low confidence">
            <a:extLst>
              <a:ext uri="{FF2B5EF4-FFF2-40B4-BE49-F238E27FC236}">
                <a16:creationId xmlns:a16="http://schemas.microsoft.com/office/drawing/2014/main" id="{404F2E47-D454-A9C1-2744-B3EE2B6155E0}"/>
              </a:ext>
            </a:extLst>
          </p:cNvPr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24356" y="3149368"/>
            <a:ext cx="890262" cy="234200"/>
          </a:xfrm>
          <a:prstGeom prst="rect">
            <a:avLst/>
          </a:prstGeom>
        </p:spPr>
      </p:pic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C3760926-A949-368C-2A1C-117370D71A39}"/>
              </a:ext>
            </a:extLst>
          </p:cNvPr>
          <p:cNvSpPr/>
          <p:nvPr/>
        </p:nvSpPr>
        <p:spPr>
          <a:xfrm>
            <a:off x="7408092" y="2423271"/>
            <a:ext cx="4191504" cy="1278824"/>
          </a:xfrm>
          <a:prstGeom prst="roundRect">
            <a:avLst>
              <a:gd name="adj" fmla="val 9142"/>
            </a:avLst>
          </a:prstGeom>
          <a:noFill/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DF59BF0D-F2FD-F80D-8432-A67125274808}"/>
              </a:ext>
            </a:extLst>
          </p:cNvPr>
          <p:cNvSpPr txBox="1"/>
          <p:nvPr/>
        </p:nvSpPr>
        <p:spPr>
          <a:xfrm>
            <a:off x="8554761" y="3587125"/>
            <a:ext cx="2034531" cy="20005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700" dirty="0">
                <a:solidFill>
                  <a:schemeClr val="bg1"/>
                </a:solidFill>
                <a:latin typeface="Montserrat" panose="00000500000000000000" pitchFamily="50" charset="0"/>
                <a:hlinkClick r:id="rId1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https://www.3gpp.org/about-us/partners</a:t>
            </a:r>
            <a:r>
              <a:rPr lang="en-GB" sz="700" dirty="0">
                <a:solidFill>
                  <a:schemeClr val="bg1"/>
                </a:solidFill>
                <a:latin typeface="Montserrat" panose="00000500000000000000" pitchFamily="50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859260753"/>
      </p:ext>
    </p:extLst>
  </p:cSld>
  <p:clrMapOvr>
    <a:masterClrMapping/>
  </p:clrMapOvr>
  <p:transition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 descr="A group of logos with different names&#10;&#10;Description automatically generated">
            <a:extLst>
              <a:ext uri="{FF2B5EF4-FFF2-40B4-BE49-F238E27FC236}">
                <a16:creationId xmlns:a16="http://schemas.microsoft.com/office/drawing/2014/main" id="{724A8F81-EF45-42A1-6ADA-240A84A315B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955" y="4825572"/>
            <a:ext cx="3030351" cy="1426596"/>
          </a:xfrm>
          <a:prstGeom prst="rect">
            <a:avLst/>
          </a:prstGeom>
        </p:spPr>
      </p:pic>
      <p:pic>
        <p:nvPicPr>
          <p:cNvPr id="15" name="Picture 14" descr="A group of logos with text&#10;&#10;Description automatically generated">
            <a:extLst>
              <a:ext uri="{FF2B5EF4-FFF2-40B4-BE49-F238E27FC236}">
                <a16:creationId xmlns:a16="http://schemas.microsoft.com/office/drawing/2014/main" id="{8FA037FE-AD8D-9E07-4B7D-C28E25E7B42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67377" y="5200162"/>
            <a:ext cx="3201171" cy="884913"/>
          </a:xfrm>
          <a:prstGeom prst="rect">
            <a:avLst/>
          </a:prstGeom>
        </p:spPr>
      </p:pic>
      <p:pic>
        <p:nvPicPr>
          <p:cNvPr id="14" name="Picture 13" descr="A screenshot of a cell phone&#10;&#10;Description automatically generated">
            <a:extLst>
              <a:ext uri="{FF2B5EF4-FFF2-40B4-BE49-F238E27FC236}">
                <a16:creationId xmlns:a16="http://schemas.microsoft.com/office/drawing/2014/main" id="{9A39D913-75D8-4A98-93F3-E6B211FE257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4856" y="2320559"/>
            <a:ext cx="2719598" cy="1903718"/>
          </a:xfrm>
          <a:prstGeom prst="rect">
            <a:avLst/>
          </a:prstGeom>
        </p:spPr>
      </p:pic>
      <p:sp>
        <p:nvSpPr>
          <p:cNvPr id="18" name="Rectangle: Rounded Corners 17">
            <a:extLst>
              <a:ext uri="{FF2B5EF4-FFF2-40B4-BE49-F238E27FC236}">
                <a16:creationId xmlns:a16="http://schemas.microsoft.com/office/drawing/2014/main" id="{84DCB819-A895-4229-B470-5E7B8DA4C0E4}"/>
              </a:ext>
            </a:extLst>
          </p:cNvPr>
          <p:cNvSpPr/>
          <p:nvPr/>
        </p:nvSpPr>
        <p:spPr>
          <a:xfrm>
            <a:off x="273152" y="2200328"/>
            <a:ext cx="2549327" cy="1981417"/>
          </a:xfrm>
          <a:prstGeom prst="roundRect">
            <a:avLst>
              <a:gd name="adj" fmla="val 6902"/>
            </a:avLst>
          </a:prstGeom>
          <a:noFill/>
          <a:ln>
            <a:solidFill>
              <a:schemeClr val="accent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699" name="Title 1">
            <a:extLst>
              <a:ext uri="{FF2B5EF4-FFF2-40B4-BE49-F238E27FC236}">
                <a16:creationId xmlns:a16="http://schemas.microsoft.com/office/drawing/2014/main" id="{40726B4C-443E-4446-9F01-CB521299F1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3152" y="195278"/>
            <a:ext cx="9726180" cy="1140114"/>
          </a:xfrm>
        </p:spPr>
        <p:txBody>
          <a:bodyPr/>
          <a:lstStyle/>
          <a:p>
            <a:r>
              <a:rPr lang="en-GB" altLang="en-US" dirty="0">
                <a:solidFill>
                  <a:srgbClr val="C00000"/>
                </a:solidFill>
                <a:latin typeface="Montserrat" panose="00000500000000000000" pitchFamily="50" charset="0"/>
              </a:rPr>
              <a:t>3GPP standards eco-system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8855715-C8AC-47F8-BC89-4DBAC9BCB5F4}"/>
              </a:ext>
            </a:extLst>
          </p:cNvPr>
          <p:cNvSpPr txBox="1"/>
          <p:nvPr/>
        </p:nvSpPr>
        <p:spPr>
          <a:xfrm>
            <a:off x="4211266" y="4811035"/>
            <a:ext cx="1448234" cy="261938"/>
          </a:xfrm>
          <a:prstGeom prst="rect">
            <a:avLst/>
          </a:prstGeom>
        </p:spPr>
        <p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>
              <a:defRPr/>
            </a:pPr>
            <a:r>
              <a:rPr lang="en-GB" sz="1050" dirty="0">
                <a:latin typeface="Calibri Light" panose="020F0302020204030204" pitchFamily="34" charset="0"/>
              </a:rPr>
              <a:t>5G / 6G Projects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5FBA7DF-3D9A-4731-A443-944212E20F01}"/>
              </a:ext>
            </a:extLst>
          </p:cNvPr>
          <p:cNvSpPr txBox="1"/>
          <p:nvPr/>
        </p:nvSpPr>
        <p:spPr>
          <a:xfrm>
            <a:off x="8060891" y="1911872"/>
            <a:ext cx="3689498" cy="276999"/>
          </a:xfrm>
          <a:prstGeom prst="rect">
            <a:avLst/>
          </a:prstGeom>
        </p:spPr>
        <p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>
              <a:defRPr/>
            </a:pPr>
            <a:r>
              <a:rPr lang="en-GB" sz="1200" dirty="0">
                <a:latin typeface="Calibri Light" panose="020F0302020204030204" pitchFamily="34" charset="0"/>
              </a:rPr>
              <a:t>Liaisons in/out: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332D254-C8C2-4EC7-88E6-041420948204}"/>
              </a:ext>
            </a:extLst>
          </p:cNvPr>
          <p:cNvSpPr txBox="1"/>
          <p:nvPr/>
        </p:nvSpPr>
        <p:spPr bwMode="auto">
          <a:xfrm>
            <a:off x="6625202" y="4815046"/>
            <a:ext cx="1339850" cy="253916"/>
          </a:xfrm>
          <a:prstGeom prst="rect">
            <a:avLst/>
          </a:prstGeom>
        </p:spPr>
        <p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>
              <a:defRPr/>
            </a:pPr>
            <a:r>
              <a:rPr lang="en-GB" sz="1050" dirty="0">
                <a:latin typeface="Calibri Light" panose="020F0302020204030204" pitchFamily="34" charset="0"/>
              </a:rPr>
              <a:t>Certification Bodies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9897C7A-E3CE-4A74-B0BD-CBD1B22DE5A7}"/>
              </a:ext>
            </a:extLst>
          </p:cNvPr>
          <p:cNvSpPr txBox="1"/>
          <p:nvPr/>
        </p:nvSpPr>
        <p:spPr>
          <a:xfrm>
            <a:off x="273152" y="1837210"/>
            <a:ext cx="2378486" cy="415498"/>
          </a:xfrm>
          <a:prstGeom prst="rect">
            <a:avLst/>
          </a:prstGeom>
          <a:ln/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>
              <a:defRPr/>
            </a:pPr>
            <a:r>
              <a:rPr lang="en-GB" sz="1050" dirty="0">
                <a:latin typeface="Century Gothic" panose="020B0502020202020204" pitchFamily="34" charset="0"/>
              </a:rPr>
              <a:t>3GPP Organizational Partners (OPs)</a:t>
            </a:r>
          </a:p>
        </p:txBody>
      </p:sp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4629D57D-9E8A-48A7-B0D9-80DCFEB3C17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62238" y="1964169"/>
            <a:ext cx="5006975" cy="2873646"/>
          </a:xfrm>
        </p:spPr>
        <p:txBody>
          <a:bodyPr/>
          <a:lstStyle/>
          <a:p>
            <a:pPr marL="266700" indent="-266700" algn="just">
              <a:defRPr/>
            </a:pPr>
            <a:r>
              <a:rPr lang="" altLang="en-US" sz="1400" dirty="0">
                <a:latin typeface="Montserrat" panose="00000500000000000000" pitchFamily="50" charset="0"/>
              </a:rPr>
              <a:t>T</a:t>
            </a:r>
            <a:r>
              <a:rPr lang="en-GB" altLang="en-US" sz="1400" dirty="0">
                <a:latin typeface="Montserrat" panose="00000500000000000000" pitchFamily="50" charset="0"/>
              </a:rPr>
              <a:t>he 3GPP </a:t>
            </a:r>
            <a:r>
              <a:rPr lang="en-GB" altLang="en-US" sz="1400" b="1" dirty="0">
                <a:solidFill>
                  <a:schemeClr val="accent6"/>
                </a:solidFill>
                <a:latin typeface="Montserrat" panose="00000500000000000000" pitchFamily="50" charset="0"/>
              </a:rPr>
              <a:t>Organizational Partners</a:t>
            </a:r>
            <a:r>
              <a:rPr lang="" altLang="en-US" sz="1400" b="1" dirty="0">
                <a:solidFill>
                  <a:schemeClr val="accent6"/>
                </a:solidFill>
                <a:latin typeface="Montserrat" panose="00000500000000000000" pitchFamily="50" charset="0"/>
              </a:rPr>
              <a:t> (OP) </a:t>
            </a:r>
            <a:r>
              <a:rPr lang="en-GB" altLang="en-US" sz="1400" b="1" dirty="0">
                <a:solidFill>
                  <a:schemeClr val="accent6"/>
                </a:solidFill>
                <a:latin typeface="Montserrat" panose="00000500000000000000" pitchFamily="50" charset="0"/>
              </a:rPr>
              <a:t> </a:t>
            </a:r>
            <a:r>
              <a:rPr lang="en-GB" altLang="en-US" sz="1400" dirty="0">
                <a:latin typeface="Montserrat" panose="00000500000000000000" pitchFamily="50" charset="0"/>
              </a:rPr>
              <a:t>- 7 Standards Organizations - from China, Europe, India, Japan, Korea and the United States.</a:t>
            </a:r>
            <a:endParaRPr lang="" altLang="en-US" sz="1400" dirty="0">
              <a:latin typeface="Montserrat" panose="00000500000000000000" pitchFamily="50" charset="0"/>
            </a:endParaRPr>
          </a:p>
          <a:p>
            <a:pPr marL="266700" indent="-266700" algn="just">
              <a:defRPr/>
            </a:pPr>
            <a:r>
              <a:rPr lang="en-GB" altLang="en-US" sz="1400" dirty="0">
                <a:latin typeface="Montserrat" panose="00000500000000000000" pitchFamily="50" charset="0"/>
              </a:rPr>
              <a:t>Participation in 3GPP by companies and organizations becoming </a:t>
            </a:r>
            <a:r>
              <a:rPr lang="" altLang="en-US" sz="1400" dirty="0">
                <a:latin typeface="Montserrat" panose="00000500000000000000" pitchFamily="50" charset="0"/>
              </a:rPr>
              <a:t>M</a:t>
            </a:r>
            <a:r>
              <a:rPr lang="en-GB" altLang="en-US" sz="1400" dirty="0">
                <a:latin typeface="Montserrat" panose="00000500000000000000" pitchFamily="50" charset="0"/>
              </a:rPr>
              <a:t>embers of one of</a:t>
            </a:r>
            <a:r>
              <a:rPr lang="" altLang="en-US" sz="1400" dirty="0">
                <a:latin typeface="Montserrat" panose="00000500000000000000" pitchFamily="50" charset="0"/>
              </a:rPr>
              <a:t> the</a:t>
            </a:r>
            <a:r>
              <a:rPr lang="en-GB" altLang="en-US" sz="1400" dirty="0">
                <a:latin typeface="Montserrat" panose="00000500000000000000" pitchFamily="50" charset="0"/>
              </a:rPr>
              <a:t>se</a:t>
            </a:r>
            <a:r>
              <a:rPr lang="" altLang="en-US" sz="1400" dirty="0">
                <a:latin typeface="Montserrat" panose="00000500000000000000" pitchFamily="50" charset="0"/>
              </a:rPr>
              <a:t>  7  OPs.</a:t>
            </a:r>
          </a:p>
          <a:p>
            <a:pPr marL="266700" indent="-266700" algn="just">
              <a:defRPr/>
            </a:pPr>
            <a:r>
              <a:rPr lang="en-GB" altLang="en-US" sz="1400" dirty="0">
                <a:latin typeface="Montserrat" panose="00000500000000000000" pitchFamily="50" charset="0"/>
              </a:rPr>
              <a:t>Inputs on market requirements may come in to the Project via 3GPP </a:t>
            </a:r>
            <a:r>
              <a:rPr lang="en-GB" altLang="en-US" sz="1400" b="1" dirty="0">
                <a:solidFill>
                  <a:schemeClr val="accent6"/>
                </a:solidFill>
                <a:latin typeface="Montserrat" panose="00000500000000000000" pitchFamily="50" charset="0"/>
              </a:rPr>
              <a:t>Market Representation Partners</a:t>
            </a:r>
            <a:r>
              <a:rPr lang="" altLang="en-US" sz="1400" b="1" dirty="0">
                <a:solidFill>
                  <a:schemeClr val="accent6"/>
                </a:solidFill>
                <a:latin typeface="Montserrat" panose="00000500000000000000" pitchFamily="50" charset="0"/>
              </a:rPr>
              <a:t> (MRP)</a:t>
            </a:r>
            <a:r>
              <a:rPr lang="en-GB" altLang="en-US" sz="1400" dirty="0">
                <a:latin typeface="Montserrat" panose="00000500000000000000" pitchFamily="50" charset="0"/>
              </a:rPr>
              <a:t>. </a:t>
            </a:r>
          </a:p>
          <a:p>
            <a:pPr marL="266700" indent="-266700" algn="just">
              <a:defRPr/>
            </a:pPr>
            <a:r>
              <a:rPr lang="en-GB" altLang="en-US" sz="1400" dirty="0">
                <a:latin typeface="Montserrat" panose="00000500000000000000" pitchFamily="50" charset="0"/>
              </a:rPr>
              <a:t>There is a lot of additional </a:t>
            </a:r>
            <a:r>
              <a:rPr lang="en-GB" altLang="en-US" sz="1400" b="1" dirty="0">
                <a:solidFill>
                  <a:schemeClr val="accent2"/>
                </a:solidFill>
                <a:latin typeface="Montserrat" panose="00000500000000000000" pitchFamily="50" charset="0"/>
              </a:rPr>
              <a:t>external liaison </a:t>
            </a:r>
            <a:r>
              <a:rPr lang="en-GB" altLang="en-US" sz="1400" dirty="0">
                <a:latin typeface="Montserrat" panose="00000500000000000000" pitchFamily="50" charset="0"/>
              </a:rPr>
              <a:t>activity…SDOs, Industry bodies, projects…</a:t>
            </a:r>
          </a:p>
          <a:p>
            <a:pPr algn="just">
              <a:defRPr/>
            </a:pPr>
            <a:endParaRPr lang="en-GB" altLang="en-US" sz="1200" dirty="0">
              <a:latin typeface="Montserrat" panose="00000500000000000000" pitchFamily="50" charset="0"/>
            </a:endParaRPr>
          </a:p>
        </p:txBody>
      </p:sp>
      <p:sp>
        <p:nvSpPr>
          <p:cNvPr id="2" name="Rectangle: Rounded Corners 1">
            <a:extLst>
              <a:ext uri="{FF2B5EF4-FFF2-40B4-BE49-F238E27FC236}">
                <a16:creationId xmlns:a16="http://schemas.microsoft.com/office/drawing/2014/main" id="{8270EE5F-A92F-4814-8C0D-9395DE9E06E7}"/>
              </a:ext>
            </a:extLst>
          </p:cNvPr>
          <p:cNvSpPr/>
          <p:nvPr/>
        </p:nvSpPr>
        <p:spPr>
          <a:xfrm>
            <a:off x="149980" y="4764431"/>
            <a:ext cx="3108129" cy="1598895"/>
          </a:xfrm>
          <a:prstGeom prst="roundRect">
            <a:avLst>
              <a:gd name="adj" fmla="val 6902"/>
            </a:avLst>
          </a:prstGeom>
          <a:noFill/>
          <a:ln>
            <a:solidFill>
              <a:schemeClr val="accent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6EC4D296-7937-4972-B77A-CF5D394762D9}"/>
              </a:ext>
            </a:extLst>
          </p:cNvPr>
          <p:cNvSpPr/>
          <p:nvPr/>
        </p:nvSpPr>
        <p:spPr>
          <a:xfrm>
            <a:off x="8060891" y="2240449"/>
            <a:ext cx="3689498" cy="4122877"/>
          </a:xfrm>
          <a:prstGeom prst="roundRect">
            <a:avLst>
              <a:gd name="adj" fmla="val 3444"/>
            </a:avLst>
          </a:prstGeom>
          <a:noFill/>
          <a:ln w="0" cmpd="dbl">
            <a:solidFill>
              <a:schemeClr val="accent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705" name="TextBox 29704">
            <a:extLst>
              <a:ext uri="{FF2B5EF4-FFF2-40B4-BE49-F238E27FC236}">
                <a16:creationId xmlns:a16="http://schemas.microsoft.com/office/drawing/2014/main" id="{86163432-F042-4E02-8132-064921FE5142}"/>
              </a:ext>
            </a:extLst>
          </p:cNvPr>
          <p:cNvSpPr txBox="1"/>
          <p:nvPr/>
        </p:nvSpPr>
        <p:spPr>
          <a:xfrm>
            <a:off x="8060891" y="2252708"/>
            <a:ext cx="3698347" cy="42011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GB" sz="900" dirty="0">
                <a:latin typeface="Montserrat" panose="00000500000000000000" pitchFamily="50" charset="0"/>
              </a:rPr>
              <a:t>450 MHz Alliance,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AISG, Bluetooth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Broadband Forum (BBF), </a:t>
            </a:r>
            <a:r>
              <a:rPr lang="en-GB" sz="900" dirty="0" err="1">
                <a:latin typeface="Montserrat" panose="00000500000000000000" pitchFamily="50" charset="0"/>
              </a:rPr>
              <a:t>CableLabs</a:t>
            </a:r>
            <a:r>
              <a:rPr lang="en-GB" sz="900" dirty="0">
                <a:latin typeface="Montserrat" panose="00000500000000000000" pitchFamily="50" charset="0"/>
              </a:rPr>
              <a:t>, 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International Special Committee on Radio Interference (CISPR),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CTIA</a:t>
            </a:r>
            <a:r>
              <a:rPr lang="en-GB" sz="900" dirty="0">
                <a:latin typeface="Montserrat" panose="00000500000000000000" pitchFamily="50" charset="0"/>
              </a:rPr>
              <a:t>, Digital Video Broadcasting (DVB) Project, </a:t>
            </a:r>
            <a:r>
              <a:rPr lang="en-GB" sz="900" dirty="0" err="1">
                <a:solidFill>
                  <a:schemeClr val="accent2"/>
                </a:solidFill>
                <a:latin typeface="Montserrat" panose="00000500000000000000" pitchFamily="50" charset="0"/>
              </a:rPr>
              <a:t>Ecma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, International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Expert Group for Emergency Access (EGEA), </a:t>
            </a:r>
            <a:r>
              <a:rPr lang="en-GB" sz="900" dirty="0" err="1">
                <a:latin typeface="Montserrat" panose="00000500000000000000" pitchFamily="50" charset="0"/>
              </a:rPr>
              <a:t>Eurescom</a:t>
            </a:r>
            <a:r>
              <a:rPr lang="en-GB" sz="900" dirty="0">
                <a:latin typeface="Montserrat" panose="00000500000000000000" pitchFamily="50" charset="0"/>
              </a:rPr>
              <a:t>, 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COST 273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European Radiocommunications Committee (ERC), </a:t>
            </a:r>
            <a:r>
              <a:rPr lang="en-GB" sz="900" dirty="0">
                <a:latin typeface="Montserrat" panose="00000500000000000000" pitchFamily="50" charset="0"/>
              </a:rPr>
              <a:t>Fixed Mobile Convergence Alliance (FMCA),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GCF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Global TD-LTE Initiative (GTD)</a:t>
            </a:r>
            <a:r>
              <a:rPr lang="en-GB" sz="900" dirty="0">
                <a:latin typeface="Montserrat" panose="00000500000000000000" pitchFamily="50" charset="0"/>
              </a:rPr>
              <a:t>, GPS Industry Council, GSM Association, </a:t>
            </a:r>
            <a:r>
              <a:rPr lang="en-GB" sz="900" dirty="0" err="1">
                <a:solidFill>
                  <a:schemeClr val="accent2"/>
                </a:solidFill>
                <a:latin typeface="Montserrat" panose="00000500000000000000" pitchFamily="50" charset="0"/>
              </a:rPr>
              <a:t>HomeRF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 Forum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IDB Forum</a:t>
            </a:r>
            <a:r>
              <a:rPr lang="en-GB" sz="900" dirty="0">
                <a:latin typeface="Montserrat" panose="00000500000000000000" pitchFamily="50" charset="0"/>
              </a:rPr>
              <a:t>, IEEE,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Internet Engineering Task Force (IETF),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IrDA</a:t>
            </a:r>
            <a:r>
              <a:rPr lang="en-GB" sz="900" dirty="0">
                <a:latin typeface="Montserrat" panose="00000500000000000000" pitchFamily="50" charset="0"/>
              </a:rPr>
              <a:t>, International Multimedia </a:t>
            </a:r>
            <a:r>
              <a:rPr lang="en-GB" sz="900" dirty="0" err="1">
                <a:latin typeface="Montserrat" panose="00000500000000000000" pitchFamily="50" charset="0"/>
              </a:rPr>
              <a:t>Telecomunications</a:t>
            </a:r>
            <a:r>
              <a:rPr lang="en-GB" sz="900" dirty="0">
                <a:latin typeface="Montserrat" panose="00000500000000000000" pitchFamily="50" charset="0"/>
              </a:rPr>
              <a:t> Consortium (IMTC),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Internet Streaming Media Alliance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ISO-ITU expert group</a:t>
            </a:r>
            <a:r>
              <a:rPr lang="en-GB" sz="900" dirty="0">
                <a:latin typeface="Montserrat" panose="00000500000000000000" pitchFamily="50" charset="0"/>
              </a:rPr>
              <a:t>, ISO MPEG / JPEG, ITU-T SG2,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JAIN tm (</a:t>
            </a:r>
            <a:r>
              <a:rPr lang="en-GB" sz="900" dirty="0" err="1">
                <a:solidFill>
                  <a:schemeClr val="accent2"/>
                </a:solidFill>
                <a:latin typeface="Montserrat" panose="00000500000000000000" pitchFamily="50" charset="0"/>
              </a:rPr>
              <a:t>Javatm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 APIs for Integrated Networks)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The Java Community Process (JCP), </a:t>
            </a:r>
            <a:r>
              <a:rPr lang="en-GB" sz="900" dirty="0">
                <a:latin typeface="Montserrat" panose="00000500000000000000" pitchFamily="50" charset="0"/>
              </a:rPr>
              <a:t>Liberty Alliance Project,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Metro Ethernet Forum (MEF)</a:t>
            </a:r>
            <a:r>
              <a:rPr lang="en-GB" sz="900" dirty="0">
                <a:latin typeface="Montserrat" panose="00000500000000000000" pitchFamily="50" charset="0"/>
              </a:rPr>
              <a:t>, NENA,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NGMN (Next Generation Mobile Networks),</a:t>
            </a:r>
            <a:r>
              <a:rPr lang="en-GB" sz="900" dirty="0">
                <a:latin typeface="Montserrat" panose="00000500000000000000" pitchFamily="50" charset="0"/>
              </a:rPr>
              <a:t>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oneM2M</a:t>
            </a:r>
            <a:r>
              <a:rPr lang="en-GB" sz="900" dirty="0">
                <a:latin typeface="Montserrat" panose="00000500000000000000" pitchFamily="50" charset="0"/>
              </a:rPr>
              <a:t>, OMA (Open Mobile Alliance ),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Open Networking Foundation (ONF),</a:t>
            </a:r>
            <a:r>
              <a:rPr lang="en-GB" sz="900" dirty="0">
                <a:latin typeface="Montserrat" panose="00000500000000000000" pitchFamily="50" charset="0"/>
              </a:rPr>
              <a:t>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Open IPTV Forum</a:t>
            </a:r>
            <a:r>
              <a:rPr lang="en-GB" sz="900" dirty="0">
                <a:latin typeface="Montserrat" panose="00000500000000000000" pitchFamily="50" charset="0"/>
              </a:rPr>
              <a:t>, Object Management Group (OMG),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PCS Type Certification Review Board (PTCRB)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Portable Computer and Communications Association (PCCA)</a:t>
            </a:r>
            <a:r>
              <a:rPr lang="en-GB" sz="900" dirty="0">
                <a:latin typeface="Montserrat" panose="00000500000000000000" pitchFamily="50" charset="0"/>
              </a:rPr>
              <a:t>, Presence and Availability Management (PAM) Forum,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RSA Laboratories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SDR Forum</a:t>
            </a:r>
            <a:r>
              <a:rPr lang="en-GB" sz="900" dirty="0">
                <a:latin typeface="Montserrat" panose="00000500000000000000" pitchFamily="50" charset="0"/>
              </a:rPr>
              <a:t>, Sun Micro Systems Inc., Steerco, </a:t>
            </a:r>
            <a:r>
              <a:rPr lang="en-GB" sz="900" dirty="0" err="1">
                <a:solidFill>
                  <a:schemeClr val="accent2"/>
                </a:solidFill>
                <a:latin typeface="Montserrat" panose="00000500000000000000" pitchFamily="50" charset="0"/>
              </a:rPr>
              <a:t>SyncML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 Initiative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Trusted Computing Group (TCG), </a:t>
            </a:r>
            <a:r>
              <a:rPr lang="en-GB" sz="900" dirty="0" err="1">
                <a:latin typeface="Montserrat" panose="00000500000000000000" pitchFamily="50" charset="0"/>
              </a:rPr>
              <a:t>TeleManagement</a:t>
            </a:r>
            <a:r>
              <a:rPr lang="en-GB" sz="900" dirty="0">
                <a:latin typeface="Montserrat" panose="00000500000000000000" pitchFamily="50" charset="0"/>
              </a:rPr>
              <a:t> Forum (TMF), TCCA,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TIA /TR45</a:t>
            </a:r>
            <a:r>
              <a:rPr lang="en-GB" sz="900" dirty="0">
                <a:latin typeface="Montserrat" panose="00000500000000000000" pitchFamily="50" charset="0"/>
              </a:rPr>
              <a:t>, TIA/TR47,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ITU</a:t>
            </a:r>
            <a:r>
              <a:rPr lang="en-GB" sz="900" dirty="0">
                <a:latin typeface="Montserrat" panose="00000500000000000000" pitchFamily="50" charset="0"/>
              </a:rPr>
              <a:t>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TV-anytime Forum</a:t>
            </a:r>
            <a:r>
              <a:rPr lang="en-GB" sz="900" dirty="0">
                <a:latin typeface="Montserrat" panose="00000500000000000000" pitchFamily="50" charset="0"/>
              </a:rPr>
              <a:t>, Voice </a:t>
            </a:r>
            <a:r>
              <a:rPr lang="en-GB" sz="900" dirty="0" err="1">
                <a:latin typeface="Montserrat" panose="00000500000000000000" pitchFamily="50" charset="0"/>
              </a:rPr>
              <a:t>eXtensible</a:t>
            </a:r>
            <a:r>
              <a:rPr lang="en-GB" sz="900" dirty="0">
                <a:latin typeface="Montserrat" panose="00000500000000000000" pitchFamily="50" charset="0"/>
              </a:rPr>
              <a:t> Mark-up Language (VXML) Forum,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Wi-Fi Alliance,</a:t>
            </a:r>
            <a:r>
              <a:rPr lang="en-GB" sz="900" dirty="0">
                <a:latin typeface="Montserrat" panose="00000500000000000000" pitchFamily="50" charset="0"/>
              </a:rPr>
              <a:t>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Wireless Broadband Alliance (WBA)</a:t>
            </a:r>
            <a:r>
              <a:rPr lang="en-GB" sz="900" dirty="0">
                <a:latin typeface="Montserrat" panose="00000500000000000000" pitchFamily="50" charset="0"/>
              </a:rPr>
              <a:t>, WLAN Smart Card Consortium, </a:t>
            </a:r>
            <a:r>
              <a:rPr lang="en-GB" sz="900" dirty="0">
                <a:solidFill>
                  <a:schemeClr val="accent2"/>
                </a:solidFill>
                <a:latin typeface="Montserrat" panose="00000500000000000000" pitchFamily="50" charset="0"/>
              </a:rPr>
              <a:t>Wireless World Research Forum (WWRF), </a:t>
            </a:r>
            <a:r>
              <a:rPr lang="en-GB" sz="900" dirty="0">
                <a:solidFill>
                  <a:schemeClr val="accent1"/>
                </a:solidFill>
                <a:latin typeface="Montserrat" panose="00000500000000000000" pitchFamily="50" charset="0"/>
              </a:rPr>
              <a:t>World Wide Web Consortium (W3C)</a:t>
            </a:r>
          </a:p>
          <a:p>
            <a:pPr algn="just"/>
            <a:endParaRPr lang="en-GB" sz="900" dirty="0">
              <a:solidFill>
                <a:schemeClr val="accent1"/>
              </a:solidFill>
              <a:latin typeface="Montserrat" panose="00000500000000000000" pitchFamily="50" charset="0"/>
            </a:endParaRPr>
          </a:p>
          <a:p>
            <a:pPr algn="just"/>
            <a:r>
              <a:rPr lang="en-GB" sz="600" dirty="0">
                <a:latin typeface="Montserrat" panose="00000500000000000000" pitchFamily="50" charset="0"/>
              </a:rPr>
              <a:t>(Source: extract from </a:t>
            </a:r>
            <a:r>
              <a:rPr lang="en-GB" sz="600" dirty="0">
                <a:latin typeface="Montserrat" panose="00000500000000000000" pitchFamily="50" charset="0"/>
                <a:hlinkClick r:id="rId6"/>
              </a:rPr>
              <a:t>https://www.3gpp.org/about-3gpp/15-bodies-with-which-3gpp-has</a:t>
            </a:r>
            <a:r>
              <a:rPr lang="en-GB" sz="600" dirty="0">
                <a:latin typeface="Montserrat" panose="00000500000000000000" pitchFamily="50" charset="0"/>
              </a:rPr>
              <a:t>) </a:t>
            </a: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5D65B6DD-2477-407F-A76F-2E4A1C6D3E10}"/>
              </a:ext>
            </a:extLst>
          </p:cNvPr>
          <p:cNvSpPr/>
          <p:nvPr/>
        </p:nvSpPr>
        <p:spPr>
          <a:xfrm>
            <a:off x="62552" y="2175009"/>
            <a:ext cx="637409" cy="406055"/>
          </a:xfrm>
          <a:prstGeom prst="round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200" dirty="0"/>
              <a:t>850+ </a:t>
            </a:r>
            <a:r>
              <a:rPr lang="en-GB" sz="700" dirty="0"/>
              <a:t>companies</a:t>
            </a:r>
            <a:endParaRPr lang="en-GB" sz="1200" dirty="0"/>
          </a:p>
        </p:txBody>
      </p:sp>
      <p:pic>
        <p:nvPicPr>
          <p:cNvPr id="7" name="Picture 6" descr="A picture containing text, clock&#10;&#10;Description automatically generated">
            <a:extLst>
              <a:ext uri="{FF2B5EF4-FFF2-40B4-BE49-F238E27FC236}">
                <a16:creationId xmlns:a16="http://schemas.microsoft.com/office/drawing/2014/main" id="{35F08959-E117-45C7-8BAD-649D53CEE80C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0831" y="5589842"/>
            <a:ext cx="798890" cy="402180"/>
          </a:xfrm>
          <a:prstGeom prst="rect">
            <a:avLst/>
          </a:prstGeom>
        </p:spPr>
      </p:pic>
      <p:pic>
        <p:nvPicPr>
          <p:cNvPr id="12" name="Picture 11" descr="Logo, company name&#10;&#10;Description automatically generated">
            <a:extLst>
              <a:ext uri="{FF2B5EF4-FFF2-40B4-BE49-F238E27FC236}">
                <a16:creationId xmlns:a16="http://schemas.microsoft.com/office/drawing/2014/main" id="{CEED7DE0-2055-4647-8AE5-438F17AF8EF5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0831" y="5296085"/>
            <a:ext cx="798890" cy="225394"/>
          </a:xfrm>
          <a:prstGeom prst="rect">
            <a:avLst/>
          </a:prstGeom>
        </p:spPr>
      </p:pic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586A88A7-A430-4A20-BF80-B816732C8E7A}"/>
              </a:ext>
            </a:extLst>
          </p:cNvPr>
          <p:cNvSpPr/>
          <p:nvPr/>
        </p:nvSpPr>
        <p:spPr>
          <a:xfrm>
            <a:off x="6806065" y="5200162"/>
            <a:ext cx="984261" cy="854491"/>
          </a:xfrm>
          <a:prstGeom prst="roundRect">
            <a:avLst>
              <a:gd name="adj" fmla="val 6902"/>
            </a:avLst>
          </a:prstGeom>
          <a:noFill/>
          <a:ln w="1905">
            <a:solidFill>
              <a:srgbClr val="92D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" name="Rectangle: Rounded Corners 23">
            <a:extLst>
              <a:ext uri="{FF2B5EF4-FFF2-40B4-BE49-F238E27FC236}">
                <a16:creationId xmlns:a16="http://schemas.microsoft.com/office/drawing/2014/main" id="{7A8FF5ED-26D0-4F8F-81D2-6E4517447999}"/>
              </a:ext>
            </a:extLst>
          </p:cNvPr>
          <p:cNvSpPr/>
          <p:nvPr/>
        </p:nvSpPr>
        <p:spPr>
          <a:xfrm>
            <a:off x="3314762" y="5200162"/>
            <a:ext cx="3344391" cy="854490"/>
          </a:xfrm>
          <a:prstGeom prst="roundRect">
            <a:avLst>
              <a:gd name="adj" fmla="val 6902"/>
            </a:avLst>
          </a:prstGeom>
          <a:noFill/>
          <a:ln w="1905">
            <a:solidFill>
              <a:srgbClr val="92D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4437C27-D4BC-4BB1-967F-2D2F65A94EA2}"/>
              </a:ext>
            </a:extLst>
          </p:cNvPr>
          <p:cNvSpPr txBox="1"/>
          <p:nvPr/>
        </p:nvSpPr>
        <p:spPr>
          <a:xfrm>
            <a:off x="432762" y="4425582"/>
            <a:ext cx="2378486" cy="415498"/>
          </a:xfrm>
          <a:prstGeom prst="rect">
            <a:avLst/>
          </a:prstGeom>
          <a:ln/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>
              <a:defRPr/>
            </a:pPr>
            <a:r>
              <a:rPr lang="en-GB" altLang="en-US" sz="1050" dirty="0">
                <a:latin typeface="Century Gothic" panose="020B0502020202020204" pitchFamily="34" charset="0"/>
              </a:rPr>
              <a:t>3GPP Market Representation Partners</a:t>
            </a:r>
            <a:r>
              <a:rPr lang="" altLang="en-US" sz="1050" dirty="0">
                <a:latin typeface="Century Gothic" panose="020B0502020202020204" pitchFamily="34" charset="0"/>
              </a:rPr>
              <a:t> (MRP</a:t>
            </a:r>
            <a:r>
              <a:rPr lang="en-GB" altLang="en-US" sz="1050" dirty="0">
                <a:latin typeface="Century Gothic" panose="020B0502020202020204" pitchFamily="34" charset="0"/>
              </a:rPr>
              <a:t>s</a:t>
            </a:r>
            <a:r>
              <a:rPr lang="" altLang="en-US" sz="1050" dirty="0">
                <a:latin typeface="Century Gothic" panose="020B0502020202020204" pitchFamily="34" charset="0"/>
              </a:rPr>
              <a:t>)</a:t>
            </a:r>
            <a:endParaRPr lang="en-GB" sz="1050" dirty="0">
              <a:latin typeface="Century Gothic" panose="020B0502020202020204" pitchFamily="34" charset="0"/>
            </a:endParaRPr>
          </a:p>
        </p:txBody>
      </p:sp>
    </p:spTree>
  </p:cSld>
  <p:clrMapOvr>
    <a:masterClrMapping/>
  </p:clrMapOvr>
  <p:transition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3">
            <a:extLst>
              <a:ext uri="{FF2B5EF4-FFF2-40B4-BE49-F238E27FC236}">
                <a16:creationId xmlns:a16="http://schemas.microsoft.com/office/drawing/2014/main" id="{E3A5F5DF-08D8-42E3-8648-C9CB520D5D84}"/>
              </a:ext>
            </a:extLst>
          </p:cNvPr>
          <p:cNvSpPr txBox="1">
            <a:spLocks/>
          </p:cNvSpPr>
          <p:nvPr/>
        </p:nvSpPr>
        <p:spPr bwMode="auto">
          <a:xfrm>
            <a:off x="571894" y="2053902"/>
            <a:ext cx="4429518" cy="4145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228600" indent="-228600" algn="l" rtl="0" eaLnBrk="0" fontAlgn="base" hangingPunct="0">
              <a:lnSpc>
                <a:spcPct val="90000"/>
              </a:lnSpc>
              <a:spcBef>
                <a:spcPts val="1000"/>
              </a:spcBef>
              <a:spcAft>
                <a:spcPct val="0"/>
              </a:spcAft>
              <a:buBlip>
                <a:blip r:embed="rId2"/>
              </a:buBlip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Clr>
                <a:srgbClr val="C00000"/>
              </a:buClr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1400" dirty="0">
                <a:latin typeface="Montserrat" panose="00000500000000000000" pitchFamily="50" charset="0"/>
              </a:rPr>
              <a:t>TSGs prepare, approve and maintain the 3GPP Technical Specifications and Technical Reports.</a:t>
            </a:r>
          </a:p>
          <a:p>
            <a:r>
              <a:rPr lang="en-GB" sz="1400" dirty="0">
                <a:latin typeface="Montserrat" panose="00000500000000000000" pitchFamily="50" charset="0"/>
              </a:rPr>
              <a:t>Responsible for the detailed time frame and management of the work’s progress;</a:t>
            </a:r>
          </a:p>
          <a:p>
            <a:pPr lvl="1"/>
            <a:r>
              <a:rPr lang="en-GB" sz="1100" dirty="0">
                <a:latin typeface="Montserrat" panose="00000500000000000000" pitchFamily="50" charset="0"/>
              </a:rPr>
              <a:t>Management of work items;</a:t>
            </a:r>
          </a:p>
          <a:p>
            <a:pPr lvl="1"/>
            <a:r>
              <a:rPr lang="en-GB" sz="1100" dirty="0">
                <a:latin typeface="Montserrat" panose="00000500000000000000" pitchFamily="50" charset="0"/>
              </a:rPr>
              <a:t>Technical Co-ordination;</a:t>
            </a:r>
          </a:p>
          <a:p>
            <a:pPr lvl="1"/>
            <a:r>
              <a:rPr lang="en-GB" sz="1100" dirty="0">
                <a:latin typeface="Montserrat" panose="00000500000000000000" pitchFamily="50" charset="0"/>
              </a:rPr>
              <a:t>Proposal and approval of work items within the agreed scope and Terms of reference of the TSG</a:t>
            </a:r>
          </a:p>
          <a:p>
            <a:r>
              <a:rPr lang="en-GB" sz="1400" dirty="0">
                <a:latin typeface="Montserrat" panose="00000500000000000000" pitchFamily="50" charset="0"/>
              </a:rPr>
              <a:t>TSG Chair is responsible for the overall management of the technical work within the TSG and its Working Groups. </a:t>
            </a:r>
          </a:p>
          <a:p>
            <a:r>
              <a:rPr lang="en-GB" sz="1400" dirty="0">
                <a:latin typeface="Montserrat" panose="00000500000000000000" pitchFamily="50" charset="0"/>
              </a:rPr>
              <a:t>WG Chair is responsible for the overall management of the technical work within the WG and its sub-groups.</a:t>
            </a:r>
          </a:p>
          <a:p>
            <a:r>
              <a:rPr lang="en-GB" sz="1400" dirty="0">
                <a:latin typeface="Montserrat" panose="00000500000000000000" pitchFamily="50" charset="0"/>
              </a:rPr>
              <a:t>3GPP Project Coordination Group (PCG) and OP group are management groups (See ‘About/PCG’ section of the website)</a:t>
            </a:r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413E06A-0E6A-44FC-A647-7095B652F5F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5625" y="82550"/>
            <a:ext cx="10515600" cy="1325563"/>
          </a:xfrm>
        </p:spPr>
        <p:txBody>
          <a:bodyPr/>
          <a:lstStyle/>
          <a:p>
            <a:r>
              <a:rPr lang="en-GB" altLang="en-US" sz="3600" dirty="0">
                <a:solidFill>
                  <a:srgbClr val="C00000"/>
                </a:solidFill>
                <a:latin typeface="Montserrat" panose="00000500000000000000" pitchFamily="50" charset="0"/>
              </a:rPr>
              <a:t>Technical Specification Groups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C2D15F87-D921-135B-5290-662DFD562AFB}"/>
              </a:ext>
            </a:extLst>
          </p:cNvPr>
          <p:cNvGrpSpPr/>
          <p:nvPr/>
        </p:nvGrpSpPr>
        <p:grpSpPr>
          <a:xfrm>
            <a:off x="5120733" y="1900847"/>
            <a:ext cx="6913659" cy="4451440"/>
            <a:chOff x="3626836" y="1620349"/>
            <a:chExt cx="3838395" cy="4660909"/>
          </a:xfrm>
        </p:grpSpPr>
        <p:sp>
          <p:nvSpPr>
            <p:cNvPr id="3" name="Freeform: Shape 2">
              <a:extLst>
                <a:ext uri="{FF2B5EF4-FFF2-40B4-BE49-F238E27FC236}">
                  <a16:creationId xmlns:a16="http://schemas.microsoft.com/office/drawing/2014/main" id="{00F153BF-F22C-6CCA-CE54-0E17FB9E063A}"/>
                </a:ext>
              </a:extLst>
            </p:cNvPr>
            <p:cNvSpPr/>
            <p:nvPr/>
          </p:nvSpPr>
          <p:spPr>
            <a:xfrm>
              <a:off x="3626836" y="1620349"/>
              <a:ext cx="1096684" cy="548342"/>
            </a:xfrm>
            <a:custGeom>
              <a:avLst/>
              <a:gdLst>
                <a:gd name="connsiteX0" fmla="*/ 0 w 1096684"/>
                <a:gd name="connsiteY0" fmla="*/ 54834 h 548342"/>
                <a:gd name="connsiteX1" fmla="*/ 54834 w 1096684"/>
                <a:gd name="connsiteY1" fmla="*/ 0 h 548342"/>
                <a:gd name="connsiteX2" fmla="*/ 1041850 w 1096684"/>
                <a:gd name="connsiteY2" fmla="*/ 0 h 548342"/>
                <a:gd name="connsiteX3" fmla="*/ 1096684 w 1096684"/>
                <a:gd name="connsiteY3" fmla="*/ 54834 h 548342"/>
                <a:gd name="connsiteX4" fmla="*/ 1096684 w 1096684"/>
                <a:gd name="connsiteY4" fmla="*/ 493508 h 548342"/>
                <a:gd name="connsiteX5" fmla="*/ 1041850 w 1096684"/>
                <a:gd name="connsiteY5" fmla="*/ 548342 h 548342"/>
                <a:gd name="connsiteX6" fmla="*/ 54834 w 1096684"/>
                <a:gd name="connsiteY6" fmla="*/ 548342 h 548342"/>
                <a:gd name="connsiteX7" fmla="*/ 0 w 1096684"/>
                <a:gd name="connsiteY7" fmla="*/ 493508 h 548342"/>
                <a:gd name="connsiteX8" fmla="*/ 0 w 1096684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96684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1041850" y="0"/>
                  </a:lnTo>
                  <a:cubicBezTo>
                    <a:pt x="1072134" y="0"/>
                    <a:pt x="1096684" y="24550"/>
                    <a:pt x="1096684" y="54834"/>
                  </a:cubicBezTo>
                  <a:lnTo>
                    <a:pt x="1096684" y="493508"/>
                  </a:lnTo>
                  <a:cubicBezTo>
                    <a:pt x="1096684" y="523792"/>
                    <a:pt x="1072134" y="548342"/>
                    <a:pt x="1041850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46540" tIns="36380" rIns="46540" bIns="36380" numCol="1" spcCol="1270" anchor="ctr" anchorCtr="0">
              <a:noAutofit/>
            </a:bodyPr>
            <a:lstStyle/>
            <a:p>
              <a:pPr marL="0" lvl="0" indent="0" algn="ctr" defTabSz="711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400" b="1" kern="1200" dirty="0"/>
                <a:t>TSG RAN – Radio Access Network</a:t>
              </a:r>
            </a:p>
          </p:txBody>
        </p:sp>
        <p:sp>
          <p:nvSpPr>
            <p:cNvPr id="5" name="Freeform: Shape 4">
              <a:extLst>
                <a:ext uri="{FF2B5EF4-FFF2-40B4-BE49-F238E27FC236}">
                  <a16:creationId xmlns:a16="http://schemas.microsoft.com/office/drawing/2014/main" id="{954EBB1B-6327-2BDC-733A-6BA775439C27}"/>
                </a:ext>
              </a:extLst>
            </p:cNvPr>
            <p:cNvSpPr/>
            <p:nvPr/>
          </p:nvSpPr>
          <p:spPr>
            <a:xfrm>
              <a:off x="3736505" y="2168691"/>
              <a:ext cx="109668" cy="411256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411256"/>
                  </a:lnTo>
                  <a:lnTo>
                    <a:pt x="109668" y="411256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6" name="Freeform: Shape 5">
              <a:extLst>
                <a:ext uri="{FF2B5EF4-FFF2-40B4-BE49-F238E27FC236}">
                  <a16:creationId xmlns:a16="http://schemas.microsoft.com/office/drawing/2014/main" id="{F556F76E-2FE3-09DD-4751-494816E47C30}"/>
                </a:ext>
              </a:extLst>
            </p:cNvPr>
            <p:cNvSpPr/>
            <p:nvPr/>
          </p:nvSpPr>
          <p:spPr>
            <a:xfrm>
              <a:off x="3812070" y="2305777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 eaLnBrk="1" latinLnBrk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RAN1 – Radio Layer 1 (Physical Layer)</a:t>
              </a:r>
            </a:p>
          </p:txBody>
        </p:sp>
        <p:sp>
          <p:nvSpPr>
            <p:cNvPr id="7" name="Freeform: Shape 6">
              <a:extLst>
                <a:ext uri="{FF2B5EF4-FFF2-40B4-BE49-F238E27FC236}">
                  <a16:creationId xmlns:a16="http://schemas.microsoft.com/office/drawing/2014/main" id="{F6076801-500B-07A4-9680-46DA12400E96}"/>
                </a:ext>
              </a:extLst>
            </p:cNvPr>
            <p:cNvSpPr/>
            <p:nvPr/>
          </p:nvSpPr>
          <p:spPr>
            <a:xfrm>
              <a:off x="3736505" y="2168691"/>
              <a:ext cx="109668" cy="1096684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096684"/>
                  </a:lnTo>
                  <a:lnTo>
                    <a:pt x="109668" y="1096684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AC63FEE6-3A97-8855-497B-E3934A89883A}"/>
                </a:ext>
              </a:extLst>
            </p:cNvPr>
            <p:cNvSpPr/>
            <p:nvPr/>
          </p:nvSpPr>
          <p:spPr>
            <a:xfrm>
              <a:off x="3812070" y="2991205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RAN2 – Radio Layer 2 and Radio Layer 3 RRC</a:t>
              </a:r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F6172D0C-9EB1-2E21-7ED8-A5864C576744}"/>
                </a:ext>
              </a:extLst>
            </p:cNvPr>
            <p:cNvSpPr/>
            <p:nvPr/>
          </p:nvSpPr>
          <p:spPr>
            <a:xfrm>
              <a:off x="3736505" y="2168691"/>
              <a:ext cx="109668" cy="1782112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782112"/>
                  </a:lnTo>
                  <a:lnTo>
                    <a:pt x="109668" y="1782112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B23115A9-0B99-08F2-CCCB-08FAB7A12EA4}"/>
                </a:ext>
              </a:extLst>
            </p:cNvPr>
            <p:cNvSpPr/>
            <p:nvPr/>
          </p:nvSpPr>
          <p:spPr>
            <a:xfrm>
              <a:off x="3812070" y="3676632"/>
              <a:ext cx="955104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RAN3 – UTRAN/E-UTRAN/NG-RAN Architecture and Related Network Interfaces</a:t>
              </a:r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628555DD-B6FC-909E-CD7E-20CA07CEE9FB}"/>
                </a:ext>
              </a:extLst>
            </p:cNvPr>
            <p:cNvSpPr/>
            <p:nvPr/>
          </p:nvSpPr>
          <p:spPr>
            <a:xfrm>
              <a:off x="3736505" y="2168691"/>
              <a:ext cx="109668" cy="2467539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2467539"/>
                  </a:lnTo>
                  <a:lnTo>
                    <a:pt x="109668" y="2467539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F32313BD-FF5B-0D1C-53C9-0F6788890BF4}"/>
                </a:ext>
              </a:extLst>
            </p:cNvPr>
            <p:cNvSpPr/>
            <p:nvPr/>
          </p:nvSpPr>
          <p:spPr>
            <a:xfrm>
              <a:off x="3812070" y="4362060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RAN4 – Radio Performance and Protocol Aspects</a:t>
              </a:r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0B463819-92BB-34D5-C120-89B6A2C4B15B}"/>
                </a:ext>
              </a:extLst>
            </p:cNvPr>
            <p:cNvSpPr/>
            <p:nvPr/>
          </p:nvSpPr>
          <p:spPr>
            <a:xfrm>
              <a:off x="3736505" y="2168691"/>
              <a:ext cx="109668" cy="3152967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3152967"/>
                  </a:lnTo>
                  <a:lnTo>
                    <a:pt x="109668" y="3152967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84EE4DC2-CB08-F9AB-6123-08E90ED7BA8B}"/>
                </a:ext>
              </a:extLst>
            </p:cNvPr>
            <p:cNvSpPr/>
            <p:nvPr/>
          </p:nvSpPr>
          <p:spPr>
            <a:xfrm>
              <a:off x="3812070" y="5047488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RAN5 – Mobile Terminal Conformance Testing</a:t>
              </a:r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9A0C1091-CF99-E408-6BE9-614CC0556644}"/>
                </a:ext>
              </a:extLst>
            </p:cNvPr>
            <p:cNvSpPr/>
            <p:nvPr/>
          </p:nvSpPr>
          <p:spPr>
            <a:xfrm>
              <a:off x="3736505" y="2168691"/>
              <a:ext cx="109668" cy="3838395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3838395"/>
                  </a:lnTo>
                  <a:lnTo>
                    <a:pt x="109668" y="3838395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A0B15628-B941-C1D4-88EA-3E183F99F674}"/>
                </a:ext>
              </a:extLst>
            </p:cNvPr>
            <p:cNvSpPr/>
            <p:nvPr/>
          </p:nvSpPr>
          <p:spPr>
            <a:xfrm>
              <a:off x="3846173" y="5732916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>
              <a:noFill/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2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>
                  <a:solidFill>
                    <a:schemeClr val="accent6">
                      <a:lumMod val="75000"/>
                    </a:schemeClr>
                  </a:solidFill>
                </a:rPr>
                <a:t>RAN AH1 – TSG RAN ITU-R Ad Hoc</a:t>
              </a:r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4F02478B-55CA-5895-5913-0726BDDC6B85}"/>
                </a:ext>
              </a:extLst>
            </p:cNvPr>
            <p:cNvSpPr/>
            <p:nvPr/>
          </p:nvSpPr>
          <p:spPr>
            <a:xfrm>
              <a:off x="4997692" y="1620349"/>
              <a:ext cx="1096684" cy="548342"/>
            </a:xfrm>
            <a:custGeom>
              <a:avLst/>
              <a:gdLst>
                <a:gd name="connsiteX0" fmla="*/ 0 w 1096684"/>
                <a:gd name="connsiteY0" fmla="*/ 54834 h 548342"/>
                <a:gd name="connsiteX1" fmla="*/ 54834 w 1096684"/>
                <a:gd name="connsiteY1" fmla="*/ 0 h 548342"/>
                <a:gd name="connsiteX2" fmla="*/ 1041850 w 1096684"/>
                <a:gd name="connsiteY2" fmla="*/ 0 h 548342"/>
                <a:gd name="connsiteX3" fmla="*/ 1096684 w 1096684"/>
                <a:gd name="connsiteY3" fmla="*/ 54834 h 548342"/>
                <a:gd name="connsiteX4" fmla="*/ 1096684 w 1096684"/>
                <a:gd name="connsiteY4" fmla="*/ 493508 h 548342"/>
                <a:gd name="connsiteX5" fmla="*/ 1041850 w 1096684"/>
                <a:gd name="connsiteY5" fmla="*/ 548342 h 548342"/>
                <a:gd name="connsiteX6" fmla="*/ 54834 w 1096684"/>
                <a:gd name="connsiteY6" fmla="*/ 548342 h 548342"/>
                <a:gd name="connsiteX7" fmla="*/ 0 w 1096684"/>
                <a:gd name="connsiteY7" fmla="*/ 493508 h 548342"/>
                <a:gd name="connsiteX8" fmla="*/ 0 w 1096684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96684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1041850" y="0"/>
                  </a:lnTo>
                  <a:cubicBezTo>
                    <a:pt x="1072134" y="0"/>
                    <a:pt x="1096684" y="24550"/>
                    <a:pt x="1096684" y="54834"/>
                  </a:cubicBezTo>
                  <a:lnTo>
                    <a:pt x="1096684" y="493508"/>
                  </a:lnTo>
                  <a:cubicBezTo>
                    <a:pt x="1096684" y="523792"/>
                    <a:pt x="1072134" y="548342"/>
                    <a:pt x="1041850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46540" tIns="36380" rIns="46540" bIns="36380" numCol="1" spcCol="1270" anchor="ctr" anchorCtr="0">
              <a:noAutofit/>
            </a:bodyPr>
            <a:lstStyle/>
            <a:p>
              <a:pPr marL="0" lvl="0" indent="0" algn="ctr" defTabSz="711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400" b="1" kern="1200" dirty="0"/>
                <a:t>TSG SA – Service and System Aspects</a:t>
              </a:r>
            </a:p>
          </p:txBody>
        </p:sp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A9232C90-10B3-11D0-ED74-8DA0AA008A29}"/>
                </a:ext>
              </a:extLst>
            </p:cNvPr>
            <p:cNvSpPr/>
            <p:nvPr/>
          </p:nvSpPr>
          <p:spPr>
            <a:xfrm>
              <a:off x="5107360" y="2168691"/>
              <a:ext cx="109668" cy="411256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411256"/>
                  </a:lnTo>
                  <a:lnTo>
                    <a:pt x="109668" y="411256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9DC2F468-A857-34D1-4350-EEB4276289DB}"/>
                </a:ext>
              </a:extLst>
            </p:cNvPr>
            <p:cNvSpPr/>
            <p:nvPr/>
          </p:nvSpPr>
          <p:spPr>
            <a:xfrm>
              <a:off x="5177245" y="2305777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WG1 - Services</a:t>
              </a:r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282803AD-AF6A-0B12-AF98-92FE4FB614EC}"/>
                </a:ext>
              </a:extLst>
            </p:cNvPr>
            <p:cNvSpPr/>
            <p:nvPr/>
          </p:nvSpPr>
          <p:spPr>
            <a:xfrm>
              <a:off x="5107360" y="2168691"/>
              <a:ext cx="109668" cy="1096684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096684"/>
                  </a:lnTo>
                  <a:lnTo>
                    <a:pt x="109668" y="1096684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CDB00C94-299A-E32A-D65E-D40C4E89D69C}"/>
                </a:ext>
              </a:extLst>
            </p:cNvPr>
            <p:cNvSpPr/>
            <p:nvPr/>
          </p:nvSpPr>
          <p:spPr>
            <a:xfrm>
              <a:off x="5177245" y="2991205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WG2 - System Architecture and Services</a:t>
              </a:r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FA6EF813-C707-2BA4-8C47-8459F9BD1D4C}"/>
                </a:ext>
              </a:extLst>
            </p:cNvPr>
            <p:cNvSpPr/>
            <p:nvPr/>
          </p:nvSpPr>
          <p:spPr>
            <a:xfrm>
              <a:off x="5107360" y="2168691"/>
              <a:ext cx="109668" cy="1782112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782112"/>
                  </a:lnTo>
                  <a:lnTo>
                    <a:pt x="109668" y="1782112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DC73DEF7-08BA-AD2D-9DEE-F845B97F6DE4}"/>
                </a:ext>
              </a:extLst>
            </p:cNvPr>
            <p:cNvSpPr/>
            <p:nvPr/>
          </p:nvSpPr>
          <p:spPr>
            <a:xfrm>
              <a:off x="5177245" y="3676632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WG3 - Security and Privacy</a:t>
              </a:r>
            </a:p>
          </p:txBody>
        </p:sp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9CE0CADF-5BE3-CAB1-9E46-58882EA14534}"/>
                </a:ext>
              </a:extLst>
            </p:cNvPr>
            <p:cNvSpPr/>
            <p:nvPr/>
          </p:nvSpPr>
          <p:spPr>
            <a:xfrm>
              <a:off x="5107360" y="2168691"/>
              <a:ext cx="109668" cy="2467539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2467539"/>
                  </a:lnTo>
                  <a:lnTo>
                    <a:pt x="109668" y="2467539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F26BAF27-1AA2-B20E-8799-54ADDF41FEBC}"/>
                </a:ext>
              </a:extLst>
            </p:cNvPr>
            <p:cNvSpPr/>
            <p:nvPr/>
          </p:nvSpPr>
          <p:spPr>
            <a:xfrm>
              <a:off x="5177245" y="4362060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WG4 - Multimedia Codecs, Systems and Services</a:t>
              </a:r>
            </a:p>
          </p:txBody>
        </p:sp>
        <p:sp>
          <p:nvSpPr>
            <p:cNvPr id="28" name="Freeform: Shape 27">
              <a:extLst>
                <a:ext uri="{FF2B5EF4-FFF2-40B4-BE49-F238E27FC236}">
                  <a16:creationId xmlns:a16="http://schemas.microsoft.com/office/drawing/2014/main" id="{AE9F87F4-D928-DC77-1820-659FBAC5F1B9}"/>
                </a:ext>
              </a:extLst>
            </p:cNvPr>
            <p:cNvSpPr/>
            <p:nvPr/>
          </p:nvSpPr>
          <p:spPr>
            <a:xfrm>
              <a:off x="5107360" y="2168691"/>
              <a:ext cx="109668" cy="3152967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3152967"/>
                  </a:lnTo>
                  <a:lnTo>
                    <a:pt x="109668" y="3152967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29" name="Freeform: Shape 28">
              <a:extLst>
                <a:ext uri="{FF2B5EF4-FFF2-40B4-BE49-F238E27FC236}">
                  <a16:creationId xmlns:a16="http://schemas.microsoft.com/office/drawing/2014/main" id="{7FD36A25-2D32-404B-6324-2A80DAD45A79}"/>
                </a:ext>
              </a:extLst>
            </p:cNvPr>
            <p:cNvSpPr/>
            <p:nvPr/>
          </p:nvSpPr>
          <p:spPr>
            <a:xfrm>
              <a:off x="5177245" y="5047488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WG5 - Management, Orchestration and Charging</a:t>
              </a:r>
            </a:p>
          </p:txBody>
        </p:sp>
        <p:sp>
          <p:nvSpPr>
            <p:cNvPr id="30" name="Freeform: Shape 29">
              <a:extLst>
                <a:ext uri="{FF2B5EF4-FFF2-40B4-BE49-F238E27FC236}">
                  <a16:creationId xmlns:a16="http://schemas.microsoft.com/office/drawing/2014/main" id="{CBEF12BC-41A6-8DDB-914B-C23DA659D89E}"/>
                </a:ext>
              </a:extLst>
            </p:cNvPr>
            <p:cNvSpPr/>
            <p:nvPr/>
          </p:nvSpPr>
          <p:spPr>
            <a:xfrm>
              <a:off x="5107360" y="2168691"/>
              <a:ext cx="109668" cy="3838395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3838395"/>
                  </a:lnTo>
                  <a:lnTo>
                    <a:pt x="109668" y="3838395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31" name="Freeform: Shape 30">
              <a:extLst>
                <a:ext uri="{FF2B5EF4-FFF2-40B4-BE49-F238E27FC236}">
                  <a16:creationId xmlns:a16="http://schemas.microsoft.com/office/drawing/2014/main" id="{374A3E09-8251-83D8-1149-811CCABDD145}"/>
                </a:ext>
              </a:extLst>
            </p:cNvPr>
            <p:cNvSpPr/>
            <p:nvPr/>
          </p:nvSpPr>
          <p:spPr>
            <a:xfrm>
              <a:off x="5177245" y="5732916"/>
              <a:ext cx="955103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kern="1200" dirty="0"/>
                <a:t>SA WG6 - Application Enablement and Critical Communication Applications</a:t>
              </a:r>
            </a:p>
          </p:txBody>
        </p:sp>
        <p:sp>
          <p:nvSpPr>
            <p:cNvPr id="32" name="Freeform: Shape 31">
              <a:extLst>
                <a:ext uri="{FF2B5EF4-FFF2-40B4-BE49-F238E27FC236}">
                  <a16:creationId xmlns:a16="http://schemas.microsoft.com/office/drawing/2014/main" id="{B9C0D78C-D24D-9908-7DB7-981479DEE86B}"/>
                </a:ext>
              </a:extLst>
            </p:cNvPr>
            <p:cNvSpPr/>
            <p:nvPr/>
          </p:nvSpPr>
          <p:spPr>
            <a:xfrm>
              <a:off x="6368547" y="1620349"/>
              <a:ext cx="1096684" cy="548342"/>
            </a:xfrm>
            <a:custGeom>
              <a:avLst/>
              <a:gdLst>
                <a:gd name="connsiteX0" fmla="*/ 0 w 1096684"/>
                <a:gd name="connsiteY0" fmla="*/ 54834 h 548342"/>
                <a:gd name="connsiteX1" fmla="*/ 54834 w 1096684"/>
                <a:gd name="connsiteY1" fmla="*/ 0 h 548342"/>
                <a:gd name="connsiteX2" fmla="*/ 1041850 w 1096684"/>
                <a:gd name="connsiteY2" fmla="*/ 0 h 548342"/>
                <a:gd name="connsiteX3" fmla="*/ 1096684 w 1096684"/>
                <a:gd name="connsiteY3" fmla="*/ 54834 h 548342"/>
                <a:gd name="connsiteX4" fmla="*/ 1096684 w 1096684"/>
                <a:gd name="connsiteY4" fmla="*/ 493508 h 548342"/>
                <a:gd name="connsiteX5" fmla="*/ 1041850 w 1096684"/>
                <a:gd name="connsiteY5" fmla="*/ 548342 h 548342"/>
                <a:gd name="connsiteX6" fmla="*/ 54834 w 1096684"/>
                <a:gd name="connsiteY6" fmla="*/ 548342 h 548342"/>
                <a:gd name="connsiteX7" fmla="*/ 0 w 1096684"/>
                <a:gd name="connsiteY7" fmla="*/ 493508 h 548342"/>
                <a:gd name="connsiteX8" fmla="*/ 0 w 1096684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96684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1041850" y="0"/>
                  </a:lnTo>
                  <a:cubicBezTo>
                    <a:pt x="1072134" y="0"/>
                    <a:pt x="1096684" y="24550"/>
                    <a:pt x="1096684" y="54834"/>
                  </a:cubicBezTo>
                  <a:lnTo>
                    <a:pt x="1096684" y="493508"/>
                  </a:lnTo>
                  <a:cubicBezTo>
                    <a:pt x="1096684" y="523792"/>
                    <a:pt x="1072134" y="548342"/>
                    <a:pt x="1041850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46540" tIns="36380" rIns="46540" bIns="36380" numCol="1" spcCol="1270" anchor="ctr" anchorCtr="0">
              <a:noAutofit/>
            </a:bodyPr>
            <a:lstStyle/>
            <a:p>
              <a:pPr marL="0" lvl="0" indent="0" algn="ctr" defTabSz="711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400" b="1" i="0" u="none" kern="1200" dirty="0"/>
                <a:t>TSG CT – Core Network and Terminals</a:t>
              </a:r>
              <a:endParaRPr lang="en-GB" sz="1400" b="1" kern="1200" dirty="0"/>
            </a:p>
          </p:txBody>
        </p:sp>
        <p:sp>
          <p:nvSpPr>
            <p:cNvPr id="33" name="Freeform: Shape 32">
              <a:extLst>
                <a:ext uri="{FF2B5EF4-FFF2-40B4-BE49-F238E27FC236}">
                  <a16:creationId xmlns:a16="http://schemas.microsoft.com/office/drawing/2014/main" id="{FED6876D-CFF0-EFB5-796F-D4CBFF81E06B}"/>
                </a:ext>
              </a:extLst>
            </p:cNvPr>
            <p:cNvSpPr/>
            <p:nvPr/>
          </p:nvSpPr>
          <p:spPr>
            <a:xfrm>
              <a:off x="6478216" y="2168691"/>
              <a:ext cx="109668" cy="411256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411256"/>
                  </a:lnTo>
                  <a:lnTo>
                    <a:pt x="109668" y="411256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34" name="Freeform: Shape 33">
              <a:extLst>
                <a:ext uri="{FF2B5EF4-FFF2-40B4-BE49-F238E27FC236}">
                  <a16:creationId xmlns:a16="http://schemas.microsoft.com/office/drawing/2014/main" id="{2C67C16D-F82F-B742-57B2-FE17E3F35B37}"/>
                </a:ext>
              </a:extLst>
            </p:cNvPr>
            <p:cNvSpPr/>
            <p:nvPr/>
          </p:nvSpPr>
          <p:spPr>
            <a:xfrm>
              <a:off x="6553782" y="2305777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i="0" u="none" kern="1200"/>
                <a:t>CT WG1 - User Equipment - Core Network Protocols</a:t>
              </a:r>
              <a:endParaRPr lang="en-GB" sz="1000" kern="1200" dirty="0"/>
            </a:p>
          </p:txBody>
        </p:sp>
        <p:sp>
          <p:nvSpPr>
            <p:cNvPr id="35" name="Freeform: Shape 34">
              <a:extLst>
                <a:ext uri="{FF2B5EF4-FFF2-40B4-BE49-F238E27FC236}">
                  <a16:creationId xmlns:a16="http://schemas.microsoft.com/office/drawing/2014/main" id="{96DBC1C6-B33C-90F4-6FEF-CA35C8DCA783}"/>
                </a:ext>
              </a:extLst>
            </p:cNvPr>
            <p:cNvSpPr/>
            <p:nvPr/>
          </p:nvSpPr>
          <p:spPr>
            <a:xfrm>
              <a:off x="6478216" y="2168691"/>
              <a:ext cx="109668" cy="1096684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096684"/>
                  </a:lnTo>
                  <a:lnTo>
                    <a:pt x="109668" y="1096684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36" name="Freeform: Shape 35">
              <a:extLst>
                <a:ext uri="{FF2B5EF4-FFF2-40B4-BE49-F238E27FC236}">
                  <a16:creationId xmlns:a16="http://schemas.microsoft.com/office/drawing/2014/main" id="{074D4DA3-E6F4-AE3F-8F4A-831372E199B6}"/>
                </a:ext>
              </a:extLst>
            </p:cNvPr>
            <p:cNvSpPr/>
            <p:nvPr/>
          </p:nvSpPr>
          <p:spPr>
            <a:xfrm>
              <a:off x="6553782" y="2991205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i="0" u="none" kern="1200"/>
                <a:t>CT WG3 - Interworking with External Networks &amp; Policy and Charging Control</a:t>
              </a:r>
              <a:endParaRPr lang="en-GB" sz="1000" kern="1200" dirty="0"/>
            </a:p>
          </p:txBody>
        </p:sp>
        <p:sp>
          <p:nvSpPr>
            <p:cNvPr id="37" name="Freeform: Shape 36">
              <a:extLst>
                <a:ext uri="{FF2B5EF4-FFF2-40B4-BE49-F238E27FC236}">
                  <a16:creationId xmlns:a16="http://schemas.microsoft.com/office/drawing/2014/main" id="{8A2CE491-5423-1800-9BC5-CC4B54EE1D83}"/>
                </a:ext>
              </a:extLst>
            </p:cNvPr>
            <p:cNvSpPr/>
            <p:nvPr/>
          </p:nvSpPr>
          <p:spPr>
            <a:xfrm>
              <a:off x="6478216" y="2168691"/>
              <a:ext cx="109668" cy="1782112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1782112"/>
                  </a:lnTo>
                  <a:lnTo>
                    <a:pt x="109668" y="1782112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38" name="Freeform: Shape 37">
              <a:extLst>
                <a:ext uri="{FF2B5EF4-FFF2-40B4-BE49-F238E27FC236}">
                  <a16:creationId xmlns:a16="http://schemas.microsoft.com/office/drawing/2014/main" id="{36E4AA73-757C-5803-ABF3-B78192569CE5}"/>
                </a:ext>
              </a:extLst>
            </p:cNvPr>
            <p:cNvSpPr/>
            <p:nvPr/>
          </p:nvSpPr>
          <p:spPr>
            <a:xfrm>
              <a:off x="6553782" y="3676632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i="0" u="none" kern="1200"/>
                <a:t>CT WG4 - Core Network Protocols</a:t>
              </a:r>
              <a:endParaRPr lang="en-GB" sz="1000" kern="1200" dirty="0"/>
            </a:p>
          </p:txBody>
        </p:sp>
        <p:sp>
          <p:nvSpPr>
            <p:cNvPr id="39" name="Freeform: Shape 38">
              <a:extLst>
                <a:ext uri="{FF2B5EF4-FFF2-40B4-BE49-F238E27FC236}">
                  <a16:creationId xmlns:a16="http://schemas.microsoft.com/office/drawing/2014/main" id="{CFE35017-5711-7C94-684F-08A16B071823}"/>
                </a:ext>
              </a:extLst>
            </p:cNvPr>
            <p:cNvSpPr/>
            <p:nvPr/>
          </p:nvSpPr>
          <p:spPr>
            <a:xfrm>
              <a:off x="6478216" y="2168691"/>
              <a:ext cx="109668" cy="2467539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2467539"/>
                  </a:lnTo>
                  <a:lnTo>
                    <a:pt x="109668" y="2467539"/>
                  </a:lnTo>
                </a:path>
              </a:pathLst>
            </a:custGeom>
            <a:noFill/>
          </p:spPr>
          <p:style>
            <a:lnRef idx="2">
              <a:schemeClr val="dk2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dk2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en-GB"/>
            </a:p>
          </p:txBody>
        </p:sp>
        <p:sp>
          <p:nvSpPr>
            <p:cNvPr id="40" name="Freeform: Shape 39">
              <a:extLst>
                <a:ext uri="{FF2B5EF4-FFF2-40B4-BE49-F238E27FC236}">
                  <a16:creationId xmlns:a16="http://schemas.microsoft.com/office/drawing/2014/main" id="{3F3E35D3-F342-980F-0061-DD33F08C3C4A}"/>
                </a:ext>
              </a:extLst>
            </p:cNvPr>
            <p:cNvSpPr/>
            <p:nvPr/>
          </p:nvSpPr>
          <p:spPr>
            <a:xfrm>
              <a:off x="6553782" y="4362060"/>
              <a:ext cx="877347" cy="548342"/>
            </a:xfrm>
            <a:custGeom>
              <a:avLst/>
              <a:gdLst>
                <a:gd name="connsiteX0" fmla="*/ 0 w 877347"/>
                <a:gd name="connsiteY0" fmla="*/ 54834 h 548342"/>
                <a:gd name="connsiteX1" fmla="*/ 54834 w 877347"/>
                <a:gd name="connsiteY1" fmla="*/ 0 h 548342"/>
                <a:gd name="connsiteX2" fmla="*/ 822513 w 877347"/>
                <a:gd name="connsiteY2" fmla="*/ 0 h 548342"/>
                <a:gd name="connsiteX3" fmla="*/ 877347 w 877347"/>
                <a:gd name="connsiteY3" fmla="*/ 54834 h 548342"/>
                <a:gd name="connsiteX4" fmla="*/ 877347 w 877347"/>
                <a:gd name="connsiteY4" fmla="*/ 493508 h 548342"/>
                <a:gd name="connsiteX5" fmla="*/ 822513 w 877347"/>
                <a:gd name="connsiteY5" fmla="*/ 548342 h 548342"/>
                <a:gd name="connsiteX6" fmla="*/ 54834 w 877347"/>
                <a:gd name="connsiteY6" fmla="*/ 548342 h 548342"/>
                <a:gd name="connsiteX7" fmla="*/ 0 w 877347"/>
                <a:gd name="connsiteY7" fmla="*/ 493508 h 548342"/>
                <a:gd name="connsiteX8" fmla="*/ 0 w 877347"/>
                <a:gd name="connsiteY8" fmla="*/ 54834 h 5483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877347" h="548342">
                  <a:moveTo>
                    <a:pt x="0" y="54834"/>
                  </a:moveTo>
                  <a:cubicBezTo>
                    <a:pt x="0" y="24550"/>
                    <a:pt x="24550" y="0"/>
                    <a:pt x="54834" y="0"/>
                  </a:cubicBezTo>
                  <a:lnTo>
                    <a:pt x="822513" y="0"/>
                  </a:lnTo>
                  <a:cubicBezTo>
                    <a:pt x="852797" y="0"/>
                    <a:pt x="877347" y="24550"/>
                    <a:pt x="877347" y="54834"/>
                  </a:cubicBezTo>
                  <a:lnTo>
                    <a:pt x="877347" y="493508"/>
                  </a:lnTo>
                  <a:cubicBezTo>
                    <a:pt x="877347" y="523792"/>
                    <a:pt x="852797" y="548342"/>
                    <a:pt x="822513" y="548342"/>
                  </a:cubicBezTo>
                  <a:lnTo>
                    <a:pt x="54834" y="548342"/>
                  </a:lnTo>
                  <a:cubicBezTo>
                    <a:pt x="24550" y="548342"/>
                    <a:pt x="0" y="523792"/>
                    <a:pt x="0" y="493508"/>
                  </a:cubicBezTo>
                  <a:lnTo>
                    <a:pt x="0" y="54834"/>
                  </a:lnTo>
                  <a:close/>
                </a:path>
              </a:pathLst>
            </a:cu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spcFirstLastPara="0" vert="horz" wrap="square" lIns="35110" tIns="28760" rIns="35110" bIns="2876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GB" sz="1000" i="0" u="none" kern="1200" dirty="0"/>
                <a:t>CT WG6 - Smart Card Application Aspects</a:t>
              </a:r>
              <a:endParaRPr lang="en-GB" sz="1000" kern="1200" dirty="0"/>
            </a:p>
          </p:txBody>
        </p:sp>
      </p:grpSp>
    </p:spTree>
  </p:cSld>
  <p:clrMapOvr>
    <a:masterClrMapping/>
  </p:clrMapOvr>
  <p:transition>
    <p:wipe dir="r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screenshot of a computer&#10;&#10;Description automatically generated">
            <a:extLst>
              <a:ext uri="{FF2B5EF4-FFF2-40B4-BE49-F238E27FC236}">
                <a16:creationId xmlns:a16="http://schemas.microsoft.com/office/drawing/2014/main" id="{4E99720F-8A1F-2F78-F9CB-7D5FD6B0360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90288" y="2447063"/>
            <a:ext cx="7601712" cy="3311306"/>
          </a:xfrm>
          <a:prstGeom prst="rect">
            <a:avLst/>
          </a:prstGeom>
        </p:spPr>
      </p:pic>
      <p:sp>
        <p:nvSpPr>
          <p:cNvPr id="34819" name="Rectangle 2">
            <a:extLst>
              <a:ext uri="{FF2B5EF4-FFF2-40B4-BE49-F238E27FC236}">
                <a16:creationId xmlns:a16="http://schemas.microsoft.com/office/drawing/2014/main" id="{2FDFEEB2-7CA6-4931-8194-69E55EC815A0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376238" y="122238"/>
            <a:ext cx="10515600" cy="1325562"/>
          </a:xfrm>
        </p:spPr>
        <p:txBody>
          <a:bodyPr/>
          <a:lstStyle/>
          <a:p>
            <a:r>
              <a:rPr lang="nb-NO" altLang="en-US" sz="3200" dirty="0">
                <a:solidFill>
                  <a:srgbClr val="C00000"/>
                </a:solidFill>
                <a:latin typeface="Montserrat" panose="00000500000000000000" pitchFamily="50" charset="0"/>
              </a:rPr>
              <a:t>Work Schedule driven by technical meetings</a:t>
            </a:r>
            <a:endParaRPr lang="en-US" altLang="en-US" sz="3200" dirty="0">
              <a:solidFill>
                <a:srgbClr val="C00000"/>
              </a:solidFill>
              <a:latin typeface="Montserrat" panose="00000500000000000000" pitchFamily="50" charset="0"/>
            </a:endParaRPr>
          </a:p>
        </p:txBody>
      </p:sp>
      <p:sp>
        <p:nvSpPr>
          <p:cNvPr id="34820" name="Rectangle 3">
            <a:extLst>
              <a:ext uri="{FF2B5EF4-FFF2-40B4-BE49-F238E27FC236}">
                <a16:creationId xmlns:a16="http://schemas.microsoft.com/office/drawing/2014/main" id="{E929F9FE-4BB5-4343-89E8-5BAA40C3A92B}"/>
              </a:ext>
            </a:extLst>
          </p:cNvPr>
          <p:cNvSpPr>
            <a:spLocks noGrp="1"/>
          </p:cNvSpPr>
          <p:nvPr>
            <p:ph type="body" idx="4294967295"/>
          </p:nvPr>
        </p:nvSpPr>
        <p:spPr>
          <a:xfrm>
            <a:off x="376238" y="2069810"/>
            <a:ext cx="4214049" cy="4065813"/>
          </a:xfrm>
        </p:spPr>
        <p:txBody>
          <a:bodyPr/>
          <a:lstStyle/>
          <a:p>
            <a:r>
              <a:rPr lang="nb-NO" altLang="en-US" sz="1600" b="1" dirty="0">
                <a:latin typeface="Century Gothic" panose="020B0502020202020204" pitchFamily="34" charset="0"/>
              </a:rPr>
              <a:t>New work </a:t>
            </a:r>
            <a:r>
              <a:rPr lang="nb-NO" altLang="en-US" sz="1600" dirty="0">
                <a:latin typeface="Century Gothic" panose="020B0502020202020204" pitchFamily="34" charset="0"/>
              </a:rPr>
              <a:t>is initiated by member companies as Study/Work Items, via Tdocs at meetings</a:t>
            </a:r>
          </a:p>
          <a:p>
            <a:r>
              <a:rPr lang="nb-NO" altLang="en-US" sz="1600" dirty="0">
                <a:latin typeface="Century Gothic" panose="020B0502020202020204" pitchFamily="34" charset="0"/>
              </a:rPr>
              <a:t>Study/Work Items are prioritised and allocated time for discussion during meetings</a:t>
            </a:r>
          </a:p>
          <a:p>
            <a:r>
              <a:rPr lang="nb-NO" altLang="en-US" sz="1600" dirty="0">
                <a:latin typeface="Century Gothic" panose="020B0502020202020204" pitchFamily="34" charset="0"/>
              </a:rPr>
              <a:t>3GPP member companies may contribute to any work item, on equal terms</a:t>
            </a:r>
          </a:p>
          <a:p>
            <a:r>
              <a:rPr lang="nb-NO" altLang="en-US" sz="1600" dirty="0">
                <a:latin typeface="Century Gothic" panose="020B0502020202020204" pitchFamily="34" charset="0"/>
              </a:rPr>
              <a:t>3GPP seeks consensus on all technical matters (but has mechanisms if consensus cannot be reached)</a:t>
            </a:r>
          </a:p>
          <a:p>
            <a:r>
              <a:rPr lang="nb-NO" altLang="en-US" sz="1600" dirty="0">
                <a:latin typeface="Century Gothic" panose="020B0502020202020204" pitchFamily="34" charset="0"/>
              </a:rPr>
              <a:t>The </a:t>
            </a:r>
            <a:r>
              <a:rPr lang="nb-NO" altLang="en-US" sz="1600" b="1" dirty="0">
                <a:latin typeface="Century Gothic" panose="020B0502020202020204" pitchFamily="34" charset="0"/>
              </a:rPr>
              <a:t>Release deadline is respected</a:t>
            </a:r>
            <a:r>
              <a:rPr lang="nb-NO" altLang="en-US" sz="1600" dirty="0">
                <a:latin typeface="Century Gothic" panose="020B0502020202020204" pitchFamily="34" charset="0"/>
              </a:rPr>
              <a:t>. Unfinished work is deferred to a later release</a:t>
            </a:r>
            <a:endParaRPr lang="en-US" altLang="en-US" sz="1600" dirty="0">
              <a:latin typeface="Century Gothic" panose="020B0502020202020204" pitchFamily="34" charset="0"/>
            </a:endParaRPr>
          </a:p>
        </p:txBody>
      </p:sp>
    </p:spTree>
  </p:cSld>
  <p:clrMapOvr>
    <a:masterClrMapping/>
  </p:clrMapOvr>
  <p:transition>
    <p:wipe dir="r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Rounded Rectangle 46">
            <a:extLst>
              <a:ext uri="{FF2B5EF4-FFF2-40B4-BE49-F238E27FC236}">
                <a16:creationId xmlns:a16="http://schemas.microsoft.com/office/drawing/2014/main" id="{FA040349-3AAD-4FBD-8684-22CB17C8ED34}"/>
              </a:ext>
            </a:extLst>
          </p:cNvPr>
          <p:cNvSpPr/>
          <p:nvPr/>
        </p:nvSpPr>
        <p:spPr>
          <a:xfrm>
            <a:off x="2860675" y="4211638"/>
            <a:ext cx="141605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SA2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Architecture</a:t>
            </a:r>
          </a:p>
        </p:txBody>
      </p:sp>
      <p:sp>
        <p:nvSpPr>
          <p:cNvPr id="48" name="Rounded Rectangle 47">
            <a:extLst>
              <a:ext uri="{FF2B5EF4-FFF2-40B4-BE49-F238E27FC236}">
                <a16:creationId xmlns:a16="http://schemas.microsoft.com/office/drawing/2014/main" id="{A0A17594-1AB7-416C-8412-30364B45836E}"/>
              </a:ext>
            </a:extLst>
          </p:cNvPr>
          <p:cNvSpPr/>
          <p:nvPr/>
        </p:nvSpPr>
        <p:spPr>
          <a:xfrm>
            <a:off x="4381500" y="4211638"/>
            <a:ext cx="141605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SA3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Security</a:t>
            </a:r>
          </a:p>
        </p:txBody>
      </p:sp>
      <p:sp>
        <p:nvSpPr>
          <p:cNvPr id="49" name="Rounded Rectangle 48">
            <a:extLst>
              <a:ext uri="{FF2B5EF4-FFF2-40B4-BE49-F238E27FC236}">
                <a16:creationId xmlns:a16="http://schemas.microsoft.com/office/drawing/2014/main" id="{F503A768-98AB-41BB-8D8C-DF2371CB16EF}"/>
              </a:ext>
            </a:extLst>
          </p:cNvPr>
          <p:cNvSpPr/>
          <p:nvPr/>
        </p:nvSpPr>
        <p:spPr>
          <a:xfrm>
            <a:off x="5908675" y="4211638"/>
            <a:ext cx="141605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SA4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Media</a:t>
            </a:r>
          </a:p>
        </p:txBody>
      </p:sp>
      <p:sp>
        <p:nvSpPr>
          <p:cNvPr id="50" name="Rounded Rectangle 49">
            <a:extLst>
              <a:ext uri="{FF2B5EF4-FFF2-40B4-BE49-F238E27FC236}">
                <a16:creationId xmlns:a16="http://schemas.microsoft.com/office/drawing/2014/main" id="{369871C1-7802-4B74-8307-FB8BB6F0DCEB}"/>
              </a:ext>
            </a:extLst>
          </p:cNvPr>
          <p:cNvSpPr/>
          <p:nvPr/>
        </p:nvSpPr>
        <p:spPr>
          <a:xfrm>
            <a:off x="7435850" y="4211638"/>
            <a:ext cx="141605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SA5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OAM</a:t>
            </a:r>
            <a:endParaRPr lang="en-US" dirty="0">
              <a:solidFill>
                <a:schemeClr val="tx1"/>
              </a:solidFill>
              <a:latin typeface="Century Gothic" panose="020B0502020202020204" pitchFamily="34" charset="0"/>
            </a:endParaRPr>
          </a:p>
        </p:txBody>
      </p:sp>
      <p:sp>
        <p:nvSpPr>
          <p:cNvPr id="51" name="Rounded Rectangle 50">
            <a:extLst>
              <a:ext uri="{FF2B5EF4-FFF2-40B4-BE49-F238E27FC236}">
                <a16:creationId xmlns:a16="http://schemas.microsoft.com/office/drawing/2014/main" id="{15A2A4E4-045D-4CC5-9891-4CCCD7201CF2}"/>
              </a:ext>
            </a:extLst>
          </p:cNvPr>
          <p:cNvSpPr/>
          <p:nvPr/>
        </p:nvSpPr>
        <p:spPr>
          <a:xfrm>
            <a:off x="8963025" y="4211638"/>
            <a:ext cx="141605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SA6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Apps/MC</a:t>
            </a:r>
          </a:p>
        </p:txBody>
      </p:sp>
      <p:cxnSp>
        <p:nvCxnSpPr>
          <p:cNvPr id="46" name="Curved Connector 45">
            <a:extLst>
              <a:ext uri="{FF2B5EF4-FFF2-40B4-BE49-F238E27FC236}">
                <a16:creationId xmlns:a16="http://schemas.microsoft.com/office/drawing/2014/main" id="{BEFB2FBD-D720-4DC9-AE2F-532C225FD1E0}"/>
              </a:ext>
            </a:extLst>
          </p:cNvPr>
          <p:cNvCxnSpPr>
            <a:cxnSpLocks/>
            <a:endCxn id="0" idx="0"/>
          </p:cNvCxnSpPr>
          <p:nvPr/>
        </p:nvCxnSpPr>
        <p:spPr>
          <a:xfrm>
            <a:off x="3270250" y="2570163"/>
            <a:ext cx="298450" cy="164147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Curved Connector 52">
            <a:extLst>
              <a:ext uri="{FF2B5EF4-FFF2-40B4-BE49-F238E27FC236}">
                <a16:creationId xmlns:a16="http://schemas.microsoft.com/office/drawing/2014/main" id="{3E45D89E-2361-456F-A19F-12CFBE306893}"/>
              </a:ext>
            </a:extLst>
          </p:cNvPr>
          <p:cNvCxnSpPr>
            <a:cxnSpLocks/>
            <a:endCxn id="0" idx="0"/>
          </p:cNvCxnSpPr>
          <p:nvPr/>
        </p:nvCxnSpPr>
        <p:spPr>
          <a:xfrm>
            <a:off x="3270250" y="2570163"/>
            <a:ext cx="1819275" cy="164147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Curved Connector 54">
            <a:extLst>
              <a:ext uri="{FF2B5EF4-FFF2-40B4-BE49-F238E27FC236}">
                <a16:creationId xmlns:a16="http://schemas.microsoft.com/office/drawing/2014/main" id="{5FDC98A1-DDD2-4C1D-BBF5-A3081AC02793}"/>
              </a:ext>
            </a:extLst>
          </p:cNvPr>
          <p:cNvCxnSpPr>
            <a:cxnSpLocks/>
            <a:endCxn id="0" idx="0"/>
          </p:cNvCxnSpPr>
          <p:nvPr/>
        </p:nvCxnSpPr>
        <p:spPr>
          <a:xfrm>
            <a:off x="3270250" y="2570163"/>
            <a:ext cx="3346450" cy="164147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Curved Connector 56">
            <a:extLst>
              <a:ext uri="{FF2B5EF4-FFF2-40B4-BE49-F238E27FC236}">
                <a16:creationId xmlns:a16="http://schemas.microsoft.com/office/drawing/2014/main" id="{07C0A89D-6601-43F9-A846-4BD9379FB1FA}"/>
              </a:ext>
            </a:extLst>
          </p:cNvPr>
          <p:cNvCxnSpPr>
            <a:cxnSpLocks/>
            <a:endCxn id="0" idx="0"/>
          </p:cNvCxnSpPr>
          <p:nvPr/>
        </p:nvCxnSpPr>
        <p:spPr>
          <a:xfrm>
            <a:off x="3270250" y="2570163"/>
            <a:ext cx="4873625" cy="164147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Curved Connector 58">
            <a:extLst>
              <a:ext uri="{FF2B5EF4-FFF2-40B4-BE49-F238E27FC236}">
                <a16:creationId xmlns:a16="http://schemas.microsoft.com/office/drawing/2014/main" id="{E26678A5-82BF-4DB9-80A8-6565586B6D74}"/>
              </a:ext>
            </a:extLst>
          </p:cNvPr>
          <p:cNvCxnSpPr>
            <a:cxnSpLocks/>
            <a:endCxn id="0" idx="0"/>
          </p:cNvCxnSpPr>
          <p:nvPr/>
        </p:nvCxnSpPr>
        <p:spPr>
          <a:xfrm>
            <a:off x="3270250" y="2570163"/>
            <a:ext cx="6400800" cy="164147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Rounded Rectangle 75">
            <a:extLst>
              <a:ext uri="{FF2B5EF4-FFF2-40B4-BE49-F238E27FC236}">
                <a16:creationId xmlns:a16="http://schemas.microsoft.com/office/drawing/2014/main" id="{E3148A69-1E65-4CF5-AB45-3B957CF2DC1F}"/>
              </a:ext>
            </a:extLst>
          </p:cNvPr>
          <p:cNvSpPr/>
          <p:nvPr/>
        </p:nvSpPr>
        <p:spPr>
          <a:xfrm>
            <a:off x="10464800" y="3218689"/>
            <a:ext cx="1262063" cy="2841476"/>
          </a:xfrm>
          <a:prstGeom prst="roundRect">
            <a:avLst/>
          </a:prstGeom>
          <a:solidFill>
            <a:srgbClr val="00C6F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dirty="0">
                <a:solidFill>
                  <a:schemeClr val="bg1"/>
                </a:solidFill>
                <a:latin typeface="Century Gothic" panose="020B0502020202020204" pitchFamily="34" charset="0"/>
              </a:rPr>
              <a:t>RAN</a:t>
            </a:r>
          </a:p>
          <a:p>
            <a:pPr algn="ctr">
              <a:defRPr/>
            </a:pPr>
            <a:r>
              <a:rPr lang="en-US" dirty="0">
                <a:solidFill>
                  <a:schemeClr val="bg1"/>
                </a:solidFill>
                <a:latin typeface="Century Gothic" panose="020B0502020202020204" pitchFamily="34" charset="0"/>
              </a:rPr>
              <a:t>WGs</a:t>
            </a:r>
          </a:p>
        </p:txBody>
      </p:sp>
      <p:sp>
        <p:nvSpPr>
          <p:cNvPr id="118" name="Rounded Rectangle 117">
            <a:extLst>
              <a:ext uri="{FF2B5EF4-FFF2-40B4-BE49-F238E27FC236}">
                <a16:creationId xmlns:a16="http://schemas.microsoft.com/office/drawing/2014/main" id="{C58E917F-93D2-4456-94B5-8C11DB849531}"/>
              </a:ext>
            </a:extLst>
          </p:cNvPr>
          <p:cNvSpPr/>
          <p:nvPr/>
        </p:nvSpPr>
        <p:spPr>
          <a:xfrm>
            <a:off x="2160588" y="5465763"/>
            <a:ext cx="8218487" cy="603250"/>
          </a:xfrm>
          <a:prstGeom prst="roundRect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dirty="0">
                <a:solidFill>
                  <a:schemeClr val="bg1"/>
                </a:solidFill>
                <a:latin typeface="Century Gothic" panose="020B0502020202020204" pitchFamily="34" charset="0"/>
              </a:rPr>
              <a:t>CT – Protocols &amp; Coding</a:t>
            </a:r>
          </a:p>
        </p:txBody>
      </p:sp>
      <p:cxnSp>
        <p:nvCxnSpPr>
          <p:cNvPr id="64" name="Curved Connector 63">
            <a:extLst>
              <a:ext uri="{FF2B5EF4-FFF2-40B4-BE49-F238E27FC236}">
                <a16:creationId xmlns:a16="http://schemas.microsoft.com/office/drawing/2014/main" id="{0F69F6B6-3CCC-4DCE-8EDB-DDF13D42F51C}"/>
              </a:ext>
            </a:extLst>
          </p:cNvPr>
          <p:cNvCxnSpPr>
            <a:stCxn id="0" idx="2"/>
          </p:cNvCxnSpPr>
          <p:nvPr/>
        </p:nvCxnSpPr>
        <p:spPr>
          <a:xfrm rot="5400000">
            <a:off x="3328193" y="5190332"/>
            <a:ext cx="481013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1" name="Curved Connector 130">
            <a:extLst>
              <a:ext uri="{FF2B5EF4-FFF2-40B4-BE49-F238E27FC236}">
                <a16:creationId xmlns:a16="http://schemas.microsoft.com/office/drawing/2014/main" id="{BF9C4CB9-5096-469B-893B-F8133C30BE88}"/>
              </a:ext>
            </a:extLst>
          </p:cNvPr>
          <p:cNvCxnSpPr/>
          <p:nvPr/>
        </p:nvCxnSpPr>
        <p:spPr>
          <a:xfrm rot="5400000">
            <a:off x="4849018" y="5206207"/>
            <a:ext cx="481013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2" name="Curved Connector 131">
            <a:extLst>
              <a:ext uri="{FF2B5EF4-FFF2-40B4-BE49-F238E27FC236}">
                <a16:creationId xmlns:a16="http://schemas.microsoft.com/office/drawing/2014/main" id="{C9B17D2E-E7B2-4AEE-81B8-48FDB43E2012}"/>
              </a:ext>
            </a:extLst>
          </p:cNvPr>
          <p:cNvCxnSpPr/>
          <p:nvPr/>
        </p:nvCxnSpPr>
        <p:spPr>
          <a:xfrm rot="5400000">
            <a:off x="6376194" y="5201444"/>
            <a:ext cx="481012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3" name="Curved Connector 132">
            <a:extLst>
              <a:ext uri="{FF2B5EF4-FFF2-40B4-BE49-F238E27FC236}">
                <a16:creationId xmlns:a16="http://schemas.microsoft.com/office/drawing/2014/main" id="{A9402F63-0589-4C88-A897-C254B1656189}"/>
              </a:ext>
            </a:extLst>
          </p:cNvPr>
          <p:cNvCxnSpPr/>
          <p:nvPr/>
        </p:nvCxnSpPr>
        <p:spPr>
          <a:xfrm rot="5400000">
            <a:off x="7904162" y="5211763"/>
            <a:ext cx="479425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4" name="Curved Connector 133">
            <a:extLst>
              <a:ext uri="{FF2B5EF4-FFF2-40B4-BE49-F238E27FC236}">
                <a16:creationId xmlns:a16="http://schemas.microsoft.com/office/drawing/2014/main" id="{8EAEFA90-AA04-4897-9C2D-4A6866942CC4}"/>
              </a:ext>
            </a:extLst>
          </p:cNvPr>
          <p:cNvCxnSpPr/>
          <p:nvPr/>
        </p:nvCxnSpPr>
        <p:spPr>
          <a:xfrm rot="5400000">
            <a:off x="9430544" y="5191919"/>
            <a:ext cx="481012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urved Connector 65">
            <a:extLst>
              <a:ext uri="{FF2B5EF4-FFF2-40B4-BE49-F238E27FC236}">
                <a16:creationId xmlns:a16="http://schemas.microsoft.com/office/drawing/2014/main" id="{E1E338D2-0635-47D2-93F2-89FE7C752FA4}"/>
              </a:ext>
            </a:extLst>
          </p:cNvPr>
          <p:cNvCxnSpPr>
            <a:cxnSpLocks/>
          </p:cNvCxnSpPr>
          <p:nvPr/>
        </p:nvCxnSpPr>
        <p:spPr>
          <a:xfrm rot="5400000">
            <a:off x="1217612" y="4198938"/>
            <a:ext cx="2517775" cy="0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7" name="Straight Arrow Connector 86">
            <a:extLst>
              <a:ext uri="{FF2B5EF4-FFF2-40B4-BE49-F238E27FC236}">
                <a16:creationId xmlns:a16="http://schemas.microsoft.com/office/drawing/2014/main" id="{28E8B173-9673-40A3-8885-8881436F3995}"/>
              </a:ext>
            </a:extLst>
          </p:cNvPr>
          <p:cNvCxnSpPr/>
          <p:nvPr/>
        </p:nvCxnSpPr>
        <p:spPr>
          <a:xfrm flipH="1">
            <a:off x="285750" y="2200275"/>
            <a:ext cx="11113" cy="3798888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32804" name="TextBox 87">
            <a:extLst>
              <a:ext uri="{FF2B5EF4-FFF2-40B4-BE49-F238E27FC236}">
                <a16:creationId xmlns:a16="http://schemas.microsoft.com/office/drawing/2014/main" id="{212975BA-22C5-43E6-BF07-DD73451D72EA}"/>
              </a:ext>
            </a:extLst>
          </p:cNvPr>
          <p:cNvSpPr txBox="1">
            <a:spLocks noChangeArrowheads="1"/>
          </p:cNvSpPr>
          <p:nvPr/>
        </p:nvSpPr>
        <p:spPr bwMode="auto">
          <a:xfrm rot="-5400000">
            <a:off x="-65880" y="2247106"/>
            <a:ext cx="500062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Blip>
                <a:blip r:embed="rId3"/>
              </a:buBlip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Clr>
                <a:srgbClr val="C00000"/>
              </a:buClr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1200" b="1">
                <a:latin typeface="Arial" panose="020B0604020202020204" pitchFamily="34" charset="0"/>
              </a:rPr>
              <a:t>time</a:t>
            </a:r>
            <a:endParaRPr lang="en-US" altLang="en-US" sz="1800" b="1">
              <a:latin typeface="Arial" panose="020B0604020202020204" pitchFamily="34" charset="0"/>
            </a:endParaRPr>
          </a:p>
        </p:txBody>
      </p:sp>
      <p:sp>
        <p:nvSpPr>
          <p:cNvPr id="32805" name="Title 1">
            <a:extLst>
              <a:ext uri="{FF2B5EF4-FFF2-40B4-BE49-F238E27FC236}">
                <a16:creationId xmlns:a16="http://schemas.microsoft.com/office/drawing/2014/main" id="{9F1B0658-2D32-4D8C-BB7F-584D11339F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988" y="85723"/>
            <a:ext cx="8644572" cy="1325563"/>
          </a:xfrm>
        </p:spPr>
        <p:txBody>
          <a:bodyPr/>
          <a:lstStyle/>
          <a:p>
            <a:r>
              <a:rPr lang="en-GB" altLang="en-US" sz="2800" dirty="0">
                <a:solidFill>
                  <a:srgbClr val="C00000"/>
                </a:solidFill>
                <a:latin typeface="Montserrat" panose="00000500000000000000" pitchFamily="50" charset="0"/>
              </a:rPr>
              <a:t>Three stage approach to Features, through Releases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B50F48E-1547-4E4F-B859-C3F01578A4DD}"/>
              </a:ext>
            </a:extLst>
          </p:cNvPr>
          <p:cNvSpPr txBox="1"/>
          <p:nvPr/>
        </p:nvSpPr>
        <p:spPr>
          <a:xfrm flipH="1">
            <a:off x="379413" y="2135188"/>
            <a:ext cx="1574800" cy="10156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n-GB" dirty="0">
                <a:latin typeface="Century Gothic" panose="020B0502020202020204" pitchFamily="34" charset="0"/>
                <a:cs typeface="Calibri" panose="020F0502020204030204" pitchFamily="34" charset="0"/>
              </a:rPr>
              <a:t>Stage 1</a:t>
            </a:r>
            <a:r>
              <a:rPr lang="en-GB" sz="1050" dirty="0">
                <a:latin typeface="Century Gothic" panose="020B0502020202020204" pitchFamily="34" charset="0"/>
                <a:cs typeface="Calibri" panose="020F0502020204030204" pitchFamily="34" charset="0"/>
              </a:rPr>
              <a:t> Requirements: Overall service description from the user’s standpoint.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5319115-23F7-4C6E-83BD-8B70A8D5DDC7}"/>
              </a:ext>
            </a:extLst>
          </p:cNvPr>
          <p:cNvSpPr txBox="1"/>
          <p:nvPr/>
        </p:nvSpPr>
        <p:spPr>
          <a:xfrm flipH="1">
            <a:off x="401638" y="3432162"/>
            <a:ext cx="1792287" cy="1500411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n-GB" dirty="0">
                <a:latin typeface="Century Gothic" panose="020B0502020202020204" pitchFamily="34" charset="0"/>
                <a:cs typeface="Calibri" panose="020F0502020204030204" pitchFamily="34" charset="0"/>
              </a:rPr>
              <a:t>Stage 2</a:t>
            </a:r>
            <a:endParaRPr lang="en-GB" sz="1050" dirty="0">
              <a:latin typeface="Century Gothic" panose="020B0502020202020204" pitchFamily="34" charset="0"/>
              <a:cs typeface="Calibri" panose="020F0502020204030204" pitchFamily="34" charset="0"/>
            </a:endParaRPr>
          </a:p>
          <a:p>
            <a:pPr>
              <a:defRPr/>
            </a:pPr>
            <a:r>
              <a:rPr lang="en-GB" sz="1050" dirty="0">
                <a:latin typeface="Century Gothic" panose="020B0502020202020204" pitchFamily="34" charset="0"/>
                <a:cs typeface="Calibri" panose="020F0502020204030204" pitchFamily="34" charset="0"/>
              </a:rPr>
              <a:t>Architecture:  Overall description of the organization of the network functions to map service requirements into network capabilities.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EAE1146E-9348-45C5-AF16-4F0C80BA23EA}"/>
              </a:ext>
            </a:extLst>
          </p:cNvPr>
          <p:cNvSpPr txBox="1"/>
          <p:nvPr/>
        </p:nvSpPr>
        <p:spPr>
          <a:xfrm flipH="1">
            <a:off x="407988" y="4932573"/>
            <a:ext cx="1792287" cy="133882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n-GB" dirty="0">
                <a:latin typeface="Century Gothic" panose="020B0502020202020204" pitchFamily="34" charset="0"/>
                <a:cs typeface="Calibri" panose="020F0502020204030204" pitchFamily="34" charset="0"/>
              </a:rPr>
              <a:t>Stage 3</a:t>
            </a:r>
            <a:r>
              <a:rPr lang="en-GB" sz="1050" dirty="0">
                <a:latin typeface="Century Gothic" panose="020B0502020202020204" pitchFamily="34" charset="0"/>
                <a:cs typeface="Calibri" panose="020F0502020204030204" pitchFamily="34" charset="0"/>
              </a:rPr>
              <a:t> </a:t>
            </a:r>
          </a:p>
          <a:p>
            <a:pPr>
              <a:defRPr/>
            </a:pPr>
            <a:r>
              <a:rPr lang="en-GB" sz="1050" dirty="0">
                <a:latin typeface="Century Gothic" panose="020B0502020202020204" pitchFamily="34" charset="0"/>
                <a:cs typeface="Calibri" panose="020F0502020204030204" pitchFamily="34" charset="0"/>
              </a:rPr>
              <a:t>Protocols:  The definition of switching and signalling capabilities needed to support services defined in Stage 1.</a:t>
            </a:r>
          </a:p>
        </p:txBody>
      </p:sp>
      <p:sp>
        <p:nvSpPr>
          <p:cNvPr id="33" name="Rounded Rectangle 46">
            <a:extLst>
              <a:ext uri="{FF2B5EF4-FFF2-40B4-BE49-F238E27FC236}">
                <a16:creationId xmlns:a16="http://schemas.microsoft.com/office/drawing/2014/main" id="{999B0232-747C-429E-AAF2-6DEEDA54EFA4}"/>
              </a:ext>
            </a:extLst>
          </p:cNvPr>
          <p:cNvSpPr/>
          <p:nvPr/>
        </p:nvSpPr>
        <p:spPr>
          <a:xfrm>
            <a:off x="1919288" y="2142999"/>
            <a:ext cx="1587500" cy="738187"/>
          </a:xfrm>
          <a:prstGeom prst="round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SA1</a:t>
            </a:r>
          </a:p>
          <a:p>
            <a:pPr algn="ctr">
              <a:defRPr/>
            </a:pPr>
            <a:r>
              <a:rPr lang="en-US" sz="1400" dirty="0">
                <a:solidFill>
                  <a:schemeClr val="tx1"/>
                </a:solidFill>
                <a:latin typeface="Century Gothic" panose="020B0502020202020204" pitchFamily="34" charset="0"/>
              </a:rPr>
              <a:t>Requirements</a:t>
            </a:r>
          </a:p>
        </p:txBody>
      </p:sp>
      <p:sp>
        <p:nvSpPr>
          <p:cNvPr id="7" name="Rounded Rectangle 50">
            <a:extLst>
              <a:ext uri="{FF2B5EF4-FFF2-40B4-BE49-F238E27FC236}">
                <a16:creationId xmlns:a16="http://schemas.microsoft.com/office/drawing/2014/main" id="{F205D7F8-8D84-A775-D3A1-51102ED22F48}"/>
              </a:ext>
            </a:extLst>
          </p:cNvPr>
          <p:cNvSpPr/>
          <p:nvPr/>
        </p:nvSpPr>
        <p:spPr>
          <a:xfrm>
            <a:off x="10464799" y="2131282"/>
            <a:ext cx="1262063" cy="738187"/>
          </a:xfrm>
          <a:prstGeom prst="roundRect">
            <a:avLst/>
          </a:prstGeom>
          <a:solidFill>
            <a:srgbClr val="00C6F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100" dirty="0">
                <a:solidFill>
                  <a:schemeClr val="bg1"/>
                </a:solidFill>
                <a:latin typeface="Century Gothic" panose="020B0502020202020204" pitchFamily="34" charset="0"/>
              </a:rPr>
              <a:t>RAN</a:t>
            </a:r>
          </a:p>
          <a:p>
            <a:pPr algn="ctr">
              <a:defRPr/>
            </a:pPr>
            <a:r>
              <a:rPr lang="en-US" sz="1100" dirty="0">
                <a:solidFill>
                  <a:schemeClr val="bg1"/>
                </a:solidFill>
                <a:latin typeface="Century Gothic" panose="020B0502020202020204" pitchFamily="34" charset="0"/>
              </a:rPr>
              <a:t>Release content </a:t>
            </a:r>
          </a:p>
          <a:p>
            <a:pPr algn="ctr">
              <a:defRPr/>
            </a:pPr>
            <a:r>
              <a:rPr lang="en-US" sz="1100" dirty="0">
                <a:solidFill>
                  <a:schemeClr val="bg1"/>
                </a:solidFill>
                <a:latin typeface="Century Gothic" panose="020B0502020202020204" pitchFamily="34" charset="0"/>
              </a:rPr>
              <a:t>definition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39633093-6DD6-BA73-E2F0-DBB803AFAEBC}"/>
              </a:ext>
            </a:extLst>
          </p:cNvPr>
          <p:cNvCxnSpPr>
            <a:cxnSpLocks/>
          </p:cNvCxnSpPr>
          <p:nvPr/>
        </p:nvCxnSpPr>
        <p:spPr>
          <a:xfrm>
            <a:off x="3568699" y="2500376"/>
            <a:ext cx="6727445" cy="0"/>
          </a:xfrm>
          <a:prstGeom prst="straightConnector1">
            <a:avLst/>
          </a:prstGeom>
          <a:ln w="12700" cap="flat" cmpd="sng" algn="ctr">
            <a:solidFill>
              <a:schemeClr val="accent1"/>
            </a:solidFill>
            <a:prstDash val="sysDash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A8F5774C-D5FB-1C2D-1E06-07D4B947A742}"/>
              </a:ext>
            </a:extLst>
          </p:cNvPr>
          <p:cNvCxnSpPr>
            <a:stCxn id="7" idx="2"/>
          </p:cNvCxnSpPr>
          <p:nvPr/>
        </p:nvCxnSpPr>
        <p:spPr>
          <a:xfrm flipH="1">
            <a:off x="11095830" y="2869469"/>
            <a:ext cx="1" cy="28138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A group of logos with text&#10;&#10;Description automatically generated">
            <a:extLst>
              <a:ext uri="{FF2B5EF4-FFF2-40B4-BE49-F238E27FC236}">
                <a16:creationId xmlns:a16="http://schemas.microsoft.com/office/drawing/2014/main" id="{F68AACDC-4253-DC2F-6580-D088F7624B9C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3808" y="4397121"/>
            <a:ext cx="2616449" cy="723275"/>
          </a:xfrm>
          <a:prstGeom prst="rect">
            <a:avLst/>
          </a:prstGeom>
        </p:spPr>
      </p:pic>
      <p:sp>
        <p:nvSpPr>
          <p:cNvPr id="14" name="Arrow: Right 13">
            <a:extLst>
              <a:ext uri="{FF2B5EF4-FFF2-40B4-BE49-F238E27FC236}">
                <a16:creationId xmlns:a16="http://schemas.microsoft.com/office/drawing/2014/main" id="{7F3B9B3B-37B5-7CD2-6700-C311DCF74A03}"/>
              </a:ext>
            </a:extLst>
          </p:cNvPr>
          <p:cNvSpPr/>
          <p:nvPr/>
        </p:nvSpPr>
        <p:spPr>
          <a:xfrm>
            <a:off x="3125874" y="2978570"/>
            <a:ext cx="685800" cy="1389888"/>
          </a:xfrm>
          <a:prstGeom prst="rightArrow">
            <a:avLst>
              <a:gd name="adj1" fmla="val 85526"/>
              <a:gd name="adj2" fmla="val 50000"/>
            </a:avLst>
          </a:prstGeom>
          <a:gradFill flip="none" rotWithShape="1">
            <a:gsLst>
              <a:gs pos="0">
                <a:schemeClr val="accent1">
                  <a:lumMod val="60000"/>
                  <a:lumOff val="40000"/>
                  <a:shade val="30000"/>
                  <a:satMod val="115000"/>
                </a:schemeClr>
              </a:gs>
              <a:gs pos="50000">
                <a:schemeClr val="accent1">
                  <a:lumMod val="60000"/>
                  <a:lumOff val="40000"/>
                  <a:shade val="67500"/>
                  <a:satMod val="115000"/>
                </a:schemeClr>
              </a:gs>
              <a:gs pos="100000">
                <a:schemeClr val="accent1">
                  <a:lumMod val="60000"/>
                  <a:lumOff val="40000"/>
                  <a:shade val="100000"/>
                  <a:satMod val="115000"/>
                </a:schemeClr>
              </a:gs>
            </a:gsLst>
            <a:lin ang="10800000" scaled="1"/>
            <a:tileRect/>
          </a:gradFill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FD5A116-8C7D-46DB-93F2-1551E8F0FF41}"/>
              </a:ext>
            </a:extLst>
          </p:cNvPr>
          <p:cNvSpPr/>
          <p:nvPr/>
        </p:nvSpPr>
        <p:spPr>
          <a:xfrm>
            <a:off x="0" y="6264781"/>
            <a:ext cx="12192000" cy="55086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GB"/>
          </a:p>
        </p:txBody>
      </p:sp>
      <p:sp>
        <p:nvSpPr>
          <p:cNvPr id="44037" name="Title 1">
            <a:extLst>
              <a:ext uri="{FF2B5EF4-FFF2-40B4-BE49-F238E27FC236}">
                <a16:creationId xmlns:a16="http://schemas.microsoft.com/office/drawing/2014/main" id="{B52790AD-94A2-4831-BECC-0AEF16934A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1150" y="200025"/>
            <a:ext cx="8875713" cy="1143000"/>
          </a:xfrm>
        </p:spPr>
        <p:txBody>
          <a:bodyPr/>
          <a:lstStyle/>
          <a:p>
            <a:pPr eaLnBrk="1" hangingPunct="1"/>
            <a:r>
              <a:rPr lang="en-GB" altLang="en-US" sz="3600" dirty="0">
                <a:solidFill>
                  <a:srgbClr val="C00000"/>
                </a:solidFill>
                <a:latin typeface="Montserrat" panose="00000500000000000000" pitchFamily="50" charset="0"/>
              </a:rPr>
              <a:t>Bringing the work into the groups</a:t>
            </a:r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F2997926-BC49-4DDD-B4B9-F64BADE5D87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08086264"/>
              </p:ext>
            </p:extLst>
          </p:nvPr>
        </p:nvGraphicFramePr>
        <p:xfrm>
          <a:off x="8296907" y="1806335"/>
          <a:ext cx="3479943" cy="4917928"/>
        </p:xfrm>
        <a:graphic>
          <a:graphicData uri="http://schemas.openxmlformats.org/drawingml/2006/table">
            <a:tbl>
              <a:tblPr firstRow="1">
                <a:tableStyleId>{9D7B26C5-4107-4FEC-AEDC-1716B250A1EF}</a:tableStyleId>
              </a:tblPr>
              <a:tblGrid>
                <a:gridCol w="271104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6890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47904">
                <a:tc>
                  <a:txBody>
                    <a:bodyPr/>
                    <a:lstStyle/>
                    <a:p>
                      <a:pPr algn="l" fontAlgn="t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3GPP Specifications and Reports:</a:t>
                      </a:r>
                      <a:endParaRPr lang="en-GB" sz="1100" b="1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/>
                </a:tc>
                <a:tc>
                  <a:txBody>
                    <a:bodyPr/>
                    <a:lstStyle/>
                    <a:p>
                      <a:pPr algn="l" fontAlgn="t"/>
                      <a:endParaRPr lang="en-GB" sz="16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Requirements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21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Service aspects ("stage 1")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22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Technical realization ("stage 2")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23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6685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Signalling protocols ("stage 3") - user equipment to network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24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Radio aspects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25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CODECs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26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Data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27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546206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Signalling protocols ("stage 3") -(RSS-CN) and OAM&amp;P and Charging (overflow from 32.- range)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28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6685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Signalling protocols ("stage 3") - intra-fixed-network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29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Programme management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30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36685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Subscriber Identity Module (SIM / USIM), IC Cards. Test specs.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31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OAM&amp;P and Charging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32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Security aspects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33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UE and (U)SIM test specifications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34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4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Security algorithms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35 series</a:t>
                      </a:r>
                      <a:endParaRPr lang="en-GB" sz="1200" b="0" i="0" u="none" strike="noStrike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5"/>
                  </a:ext>
                </a:extLst>
              </a:tr>
              <a:tr h="36685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 dirty="0">
                          <a:effectLst/>
                          <a:latin typeface="Century Gothic" panose="020B0502020202020204" pitchFamily="34" charset="0"/>
                        </a:rPr>
                        <a:t>LTE (Evolved UTRA), LTE-Advanced, LTE-Advanced Pro radio technology</a:t>
                      </a:r>
                      <a:endParaRPr lang="en-GB" sz="1100" b="0" i="0" u="none" strike="noStrike" dirty="0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36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6"/>
                  </a:ext>
                </a:extLst>
              </a:tr>
              <a:tr h="366803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Multiple radio access technology aspects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37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b"/>
                </a:tc>
                <a:extLst>
                  <a:ext uri="{0D108BD9-81ED-4DB2-BD59-A6C34878D82A}">
                    <a16:rowId xmlns:a16="http://schemas.microsoft.com/office/drawing/2014/main" val="10017"/>
                  </a:ext>
                </a:extLst>
              </a:tr>
              <a:tr h="187505">
                <a:tc>
                  <a:txBody>
                    <a:bodyPr/>
                    <a:lstStyle/>
                    <a:p>
                      <a:pPr algn="l" fontAlgn="ctr"/>
                      <a:r>
                        <a:rPr lang="en-GB" sz="1100" u="none" strike="noStrike">
                          <a:effectLst/>
                          <a:latin typeface="Century Gothic" panose="020B0502020202020204" pitchFamily="34" charset="0"/>
                        </a:rPr>
                        <a:t>Radio technology beyond LTE</a:t>
                      </a:r>
                      <a:endParaRPr lang="en-GB" sz="1100" b="0" i="0" u="none" strike="noStrike">
                        <a:solidFill>
                          <a:srgbClr val="555555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GB" sz="1200" b="0" u="none" strike="noStrike" dirty="0">
                          <a:solidFill>
                            <a:schemeClr val="accent1"/>
                          </a:solidFill>
                          <a:effectLst/>
                          <a:latin typeface="Century Gothic" panose="020B0502020202020204" pitchFamily="34" charset="0"/>
                        </a:rPr>
                        <a:t>38 series</a:t>
                      </a:r>
                      <a:endParaRPr lang="en-GB" sz="1200" b="0" i="0" u="none" strike="noStrike" dirty="0">
                        <a:solidFill>
                          <a:schemeClr val="accent1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7625" marR="7625" marT="7623" marB="0" anchor="ctr"/>
                </a:tc>
                <a:extLst>
                  <a:ext uri="{0D108BD9-81ED-4DB2-BD59-A6C34878D82A}">
                    <a16:rowId xmlns:a16="http://schemas.microsoft.com/office/drawing/2014/main" val="10018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D4822FBB-121E-4FB9-8ADA-4337E916E9C9}"/>
              </a:ext>
            </a:extLst>
          </p:cNvPr>
          <p:cNvSpPr txBox="1"/>
          <p:nvPr/>
        </p:nvSpPr>
        <p:spPr>
          <a:xfrm>
            <a:off x="143808" y="1922377"/>
            <a:ext cx="2608695" cy="7232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spc="300" dirty="0">
                <a:solidFill>
                  <a:schemeClr val="accent1"/>
                </a:solidFill>
                <a:latin typeface="Century Gothic" panose="020B0502020202020204" pitchFamily="34" charset="0"/>
              </a:rPr>
              <a:t>Use Case diversity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High or Low data rates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Higher user mobility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Improved coverage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FE8EF77-EC3F-41E6-94B4-E321FF5B3A2A}"/>
              </a:ext>
            </a:extLst>
          </p:cNvPr>
          <p:cNvSpPr txBox="1"/>
          <p:nvPr/>
        </p:nvSpPr>
        <p:spPr>
          <a:xfrm>
            <a:off x="143808" y="2616933"/>
            <a:ext cx="2723964" cy="7232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spc="300" dirty="0">
                <a:solidFill>
                  <a:schemeClr val="accent1"/>
                </a:solidFill>
                <a:latin typeface="Century Gothic" panose="020B0502020202020204" pitchFamily="34" charset="0"/>
              </a:rPr>
              <a:t>Overall </a:t>
            </a:r>
            <a:r>
              <a:rPr lang="en-GB" sz="1100" spc="300" dirty="0" err="1">
                <a:solidFill>
                  <a:schemeClr val="accent1"/>
                </a:solidFill>
                <a:latin typeface="Century Gothic" panose="020B0502020202020204" pitchFamily="34" charset="0"/>
              </a:rPr>
              <a:t>SystemGoals</a:t>
            </a:r>
            <a:endParaRPr lang="en-GB" sz="1100" spc="300" dirty="0">
              <a:solidFill>
                <a:schemeClr val="accent1"/>
              </a:solidFill>
              <a:latin typeface="Century Gothic" panose="020B0502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Enable new business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Greater efficiency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More flexibility – not one-size-fits-all</a:t>
            </a:r>
          </a:p>
        </p:txBody>
      </p:sp>
      <p:sp>
        <p:nvSpPr>
          <p:cNvPr id="5" name="Arrow: Right 4">
            <a:extLst>
              <a:ext uri="{FF2B5EF4-FFF2-40B4-BE49-F238E27FC236}">
                <a16:creationId xmlns:a16="http://schemas.microsoft.com/office/drawing/2014/main" id="{6D9EE6BA-D812-BC84-BD18-737793F6B20B}"/>
              </a:ext>
            </a:extLst>
          </p:cNvPr>
          <p:cNvSpPr/>
          <p:nvPr/>
        </p:nvSpPr>
        <p:spPr>
          <a:xfrm>
            <a:off x="7626096" y="2931996"/>
            <a:ext cx="548734" cy="1389888"/>
          </a:xfrm>
          <a:prstGeom prst="rightArrow">
            <a:avLst>
              <a:gd name="adj1" fmla="val 85526"/>
              <a:gd name="adj2" fmla="val 50000"/>
            </a:avLst>
          </a:prstGeom>
          <a:gradFill flip="none" rotWithShape="1">
            <a:gsLst>
              <a:gs pos="0">
                <a:schemeClr val="accent6">
                  <a:shade val="30000"/>
                  <a:satMod val="115000"/>
                </a:schemeClr>
              </a:gs>
              <a:gs pos="50000">
                <a:schemeClr val="accent6">
                  <a:shade val="67500"/>
                  <a:satMod val="115000"/>
                </a:schemeClr>
              </a:gs>
              <a:gs pos="100000">
                <a:schemeClr val="accent6">
                  <a:shade val="100000"/>
                  <a:satMod val="115000"/>
                </a:schemeClr>
              </a:gs>
            </a:gsLst>
            <a:path path="circle">
              <a:fillToRect t="100000" r="100000"/>
            </a:path>
            <a:tileRect l="-100000" b="-100000"/>
          </a:gradFill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C5B1477-3E3C-1C23-1E56-899144478942}"/>
              </a:ext>
            </a:extLst>
          </p:cNvPr>
          <p:cNvSpPr txBox="1"/>
          <p:nvPr/>
        </p:nvSpPr>
        <p:spPr>
          <a:xfrm>
            <a:off x="3833340" y="2399846"/>
            <a:ext cx="1843774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100" b="1" dirty="0">
                <a:latin typeface="Montserrat" panose="00000500000000000000" pitchFamily="50" charset="0"/>
              </a:rPr>
              <a:t>3GPP Working Groups</a:t>
            </a:r>
          </a:p>
        </p:txBody>
      </p:sp>
      <p:pic>
        <p:nvPicPr>
          <p:cNvPr id="48" name="Picture 47">
            <a:extLst>
              <a:ext uri="{FF2B5EF4-FFF2-40B4-BE49-F238E27FC236}">
                <a16:creationId xmlns:a16="http://schemas.microsoft.com/office/drawing/2014/main" id="{0DAFEA5E-4384-57B1-71AB-DE8F63C8F6A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50210" y="2661456"/>
            <a:ext cx="3653809" cy="2356683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60BA1AD-491B-5228-FEE3-A0C4B2222346}"/>
              </a:ext>
            </a:extLst>
          </p:cNvPr>
          <p:cNvSpPr txBox="1"/>
          <p:nvPr/>
        </p:nvSpPr>
        <p:spPr>
          <a:xfrm>
            <a:off x="143808" y="3324273"/>
            <a:ext cx="2601887" cy="10310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spc="300" dirty="0">
                <a:solidFill>
                  <a:schemeClr val="accent1"/>
                </a:solidFill>
                <a:latin typeface="Century Gothic" panose="020B0502020202020204" pitchFamily="34" charset="0"/>
              </a:rPr>
              <a:t>Pre-Standards R&amp;D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Test beds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3GPP MRP Papers and Vision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Regional initiatives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000" dirty="0">
                <a:latin typeface="Century Gothic" panose="020B0502020202020204" pitchFamily="34" charset="0"/>
              </a:rPr>
              <a:t>IMT process (ITU)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GB" sz="1000" dirty="0">
              <a:latin typeface="Century Gothic" panose="020B0502020202020204" pitchFamily="34" charset="0"/>
            </a:endParaRPr>
          </a:p>
        </p:txBody>
      </p:sp>
      <p:pic>
        <p:nvPicPr>
          <p:cNvPr id="3" name="그림 1" descr="A diagram of a diagram&#10;&#10;Description automatically generated">
            <a:extLst>
              <a:ext uri="{FF2B5EF4-FFF2-40B4-BE49-F238E27FC236}">
                <a16:creationId xmlns:a16="http://schemas.microsoft.com/office/drawing/2014/main" id="{D7373645-BDF3-C923-61C7-D6E451AED70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4048" y="5213628"/>
            <a:ext cx="1563483" cy="1565278"/>
          </a:xfrm>
          <a:prstGeom prst="rect">
            <a:avLst/>
          </a:prstGeom>
          <a:ln>
            <a:noFill/>
          </a:ln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7C6E727-43E4-2E38-5DFC-4347FC7F4BF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42392" y="5747359"/>
            <a:ext cx="751369" cy="550862"/>
          </a:xfrm>
          <a:prstGeom prst="rect">
            <a:avLst/>
          </a:prstGeom>
        </p:spPr>
      </p:pic>
    </p:spTree>
  </p:cSld>
  <p:clrMapOvr>
    <a:masterClrMapping/>
  </p:clrMapOvr>
  <p:transition>
    <p:wipe dir="r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1">
            <a:extLst>
              <a:ext uri="{FF2B5EF4-FFF2-40B4-BE49-F238E27FC236}">
                <a16:creationId xmlns:a16="http://schemas.microsoft.com/office/drawing/2014/main" id="{41B4A64F-2F17-458D-856B-9777ACFB7CA4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3192" y="166624"/>
            <a:ext cx="7062139" cy="1139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5000" rIns="90000" bIns="45000" anchor="ctr"/>
          <a:lstStyle>
            <a:lvl1pPr>
              <a:lnSpc>
                <a:spcPct val="90000"/>
              </a:lnSpc>
              <a:spcBef>
                <a:spcPts val="1000"/>
              </a:spcBef>
              <a:buBlip>
                <a:blip r:embed="rId3"/>
              </a:buBlip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Clr>
                <a:srgbClr val="C00000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4400" dirty="0">
                <a:solidFill>
                  <a:srgbClr val="C00000"/>
                </a:solidFill>
                <a:latin typeface="Century Gothic" panose="020B0502020202020204" pitchFamily="34" charset="0"/>
                <a:ea typeface="DejaVu Sans"/>
                <a:cs typeface="Calibri Light" panose="020F0302020204030204" pitchFamily="34" charset="0"/>
              </a:rPr>
              <a:t>5G Releases</a:t>
            </a:r>
          </a:p>
        </p:txBody>
      </p:sp>
      <p:sp>
        <p:nvSpPr>
          <p:cNvPr id="13314" name="Rectangle 2">
            <a:extLst>
              <a:ext uri="{FF2B5EF4-FFF2-40B4-BE49-F238E27FC236}">
                <a16:creationId xmlns:a16="http://schemas.microsoft.com/office/drawing/2014/main" id="{C80AF7F6-85B4-4E3B-9EBC-7ED0455595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3192" y="1986280"/>
            <a:ext cx="5776699" cy="4268216"/>
          </a:xfrm>
          <a:prstGeom prst="rect">
            <a:avLst/>
          </a:prstGeom>
          <a:noFill/>
          <a:ln w="9360" cap="flat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US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Release15</a:t>
            </a:r>
            <a:r>
              <a:rPr lang="en-US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The work on new radio (nr) and the 5G system (5GS) jointly addressed the urgent subset of needs for early commercial deployments.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US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Release16</a:t>
            </a:r>
            <a:r>
              <a:rPr lang="en-US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Met all identified 5G use cases, to allow a full </a:t>
            </a:r>
            <a:r>
              <a:rPr lang="pt-BR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3GPP IMT-2020 submission to ITU-R</a:t>
            </a:r>
            <a:r>
              <a:rPr lang="en-US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.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US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17</a:t>
            </a:r>
            <a:r>
              <a:rPr lang="en-US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Enhances the earlier 5G work, meeting more 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'vertical' industry needs, specifying NR operation in unlicensed bands, NR MIMO, V2-everything.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18: 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Brought a balanced evolution in terms of: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Mobile broadband evolution versus further vertical domain expansion; 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Immediate versus longer-term market needs; 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Device evolution versus network evolution.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Introduced </a:t>
            </a: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5G-Advanced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 as a mid-generational marker (covers Rel-18, 19, 20)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19: 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The current focus of the groups. Due for completion in 2025…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20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Further 5G Advanced content. Stage-3 freeze envisaged Mar. 2027. First 6G studies.</a:t>
            </a:r>
          </a:p>
          <a:p>
            <a:pPr marL="458787" indent="-45720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Tx/>
              <a:buBlip>
                <a:blip r:embed="rId3"/>
              </a:buBlip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GB" sz="1400" dirty="0">
              <a:solidFill>
                <a:srgbClr val="40404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458787" indent="-45720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Tx/>
              <a:buBlip>
                <a:blip r:embed="rId3"/>
              </a:buBlip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GB" sz="1400" dirty="0">
              <a:solidFill>
                <a:srgbClr val="40404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741363" indent="-28098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2900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2900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</p:txBody>
      </p:sp>
      <p:pic>
        <p:nvPicPr>
          <p:cNvPr id="2" name="Picture 1" descr="A close-up of a white paper&#10;&#10;Description automatically generated">
            <a:extLst>
              <a:ext uri="{FF2B5EF4-FFF2-40B4-BE49-F238E27FC236}">
                <a16:creationId xmlns:a16="http://schemas.microsoft.com/office/drawing/2014/main" id="{CD9842C1-7D96-F06B-FF08-2E5C4367BB0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79630" y="3158834"/>
            <a:ext cx="2836488" cy="2363740"/>
          </a:xfrm>
          <a:prstGeom prst="rect">
            <a:avLst/>
          </a:prstGeom>
        </p:spPr>
      </p:pic>
      <p:pic>
        <p:nvPicPr>
          <p:cNvPr id="3" name="Picture 2" descr="A screenshot of a computer screen&#10;&#10;Description automatically generated">
            <a:extLst>
              <a:ext uri="{FF2B5EF4-FFF2-40B4-BE49-F238E27FC236}">
                <a16:creationId xmlns:a16="http://schemas.microsoft.com/office/drawing/2014/main" id="{9254EF7C-2508-805D-8063-DBCE8BBBC89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80660" y="3239683"/>
            <a:ext cx="2790339" cy="220204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C7E5B71-86C3-75C6-079A-2C71E434763C}"/>
              </a:ext>
            </a:extLst>
          </p:cNvPr>
          <p:cNvSpPr txBox="1"/>
          <p:nvPr/>
        </p:nvSpPr>
        <p:spPr>
          <a:xfrm>
            <a:off x="9477023" y="5522573"/>
            <a:ext cx="2321785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indent="0" algn="ctr">
              <a:buNone/>
            </a:pPr>
            <a:r>
              <a:rPr lang="en-GB" sz="1000" dirty="0">
                <a:latin typeface="Montserrat" panose="00000500000000000000" pitchFamily="50" charset="0"/>
              </a:rPr>
              <a:t>TSG RAN (</a:t>
            </a:r>
            <a:r>
              <a:rPr lang="en-GB" sz="1000" dirty="0">
                <a:latin typeface="Montserrat" panose="00000500000000000000" pitchFamily="50" charset="0"/>
                <a:hlinkClick r:id="rId6"/>
              </a:rPr>
              <a:t>RWS-230488</a:t>
            </a:r>
            <a:r>
              <a:rPr lang="en-GB" sz="1000" dirty="0">
                <a:latin typeface="Montserrat" panose="00000500000000000000" pitchFamily="50" charset="0"/>
              </a:rPr>
              <a:t>)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73E3B7E-21B1-39D7-CDC8-4868E9974834}"/>
              </a:ext>
            </a:extLst>
          </p:cNvPr>
          <p:cNvSpPr txBox="1"/>
          <p:nvPr/>
        </p:nvSpPr>
        <p:spPr>
          <a:xfrm>
            <a:off x="6719922" y="5522574"/>
            <a:ext cx="2630047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indent="0">
              <a:buNone/>
            </a:pPr>
            <a:r>
              <a:rPr lang="en-GB" sz="1000" dirty="0">
                <a:latin typeface="Montserrat" panose="00000500000000000000" pitchFamily="50" charset="0"/>
              </a:rPr>
              <a:t>TSG SA (</a:t>
            </a:r>
            <a:r>
              <a:rPr lang="en-GB" sz="1000" dirty="0">
                <a:latin typeface="Montserrat" panose="00000500000000000000" pitchFamily="50" charset="0"/>
                <a:hlinkClick r:id="rId7"/>
              </a:rPr>
              <a:t>SP-230765</a:t>
            </a:r>
            <a:r>
              <a:rPr lang="en-GB" sz="1000" dirty="0">
                <a:latin typeface="Montserrat" panose="00000500000000000000" pitchFamily="50" charset="0"/>
              </a:rPr>
              <a:t>, </a:t>
            </a:r>
            <a:r>
              <a:rPr lang="en-GB" sz="1000" dirty="0">
                <a:latin typeface="Montserrat" panose="00000500000000000000" pitchFamily="50" charset="0"/>
                <a:hlinkClick r:id="rId8"/>
              </a:rPr>
              <a:t>SP-230759</a:t>
            </a:r>
            <a:r>
              <a:rPr lang="en-GB" sz="1000" b="0" i="0" dirty="0">
                <a:effectLst/>
                <a:latin typeface="Montserrat" panose="00000500000000000000" pitchFamily="50" charset="0"/>
              </a:rPr>
              <a:t>)</a:t>
            </a:r>
            <a:endParaRPr lang="en-GB" sz="1000" dirty="0">
              <a:latin typeface="Montserrat" panose="00000500000000000000" pitchFamily="50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B014A53-9746-210C-0C50-DE3472F60125}"/>
              </a:ext>
            </a:extLst>
          </p:cNvPr>
          <p:cNvSpPr txBox="1"/>
          <p:nvPr/>
        </p:nvSpPr>
        <p:spPr>
          <a:xfrm>
            <a:off x="6313031" y="2556152"/>
            <a:ext cx="228460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latin typeface="Montserrat" panose="00000500000000000000" pitchFamily="50" charset="0"/>
              </a:rPr>
              <a:t>Rel-19 topics:</a:t>
            </a:r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D39E882D-A450-C23B-36CF-A61056EC1039}"/>
              </a:ext>
            </a:extLst>
          </p:cNvPr>
          <p:cNvSpPr/>
          <p:nvPr/>
        </p:nvSpPr>
        <p:spPr>
          <a:xfrm>
            <a:off x="6262255" y="2556153"/>
            <a:ext cx="5753863" cy="3484430"/>
          </a:xfrm>
          <a:prstGeom prst="roundRect">
            <a:avLst>
              <a:gd name="adj" fmla="val 5346"/>
            </a:avLst>
          </a:prstGeom>
          <a:noFill/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2287479-5608-B6CE-B759-62CEE3388FC4}"/>
              </a:ext>
            </a:extLst>
          </p:cNvPr>
          <p:cNvSpPr txBox="1"/>
          <p:nvPr/>
        </p:nvSpPr>
        <p:spPr>
          <a:xfrm>
            <a:off x="5811341" y="2960078"/>
            <a:ext cx="4728626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800" dirty="0"/>
              <a:t>Source: </a:t>
            </a:r>
            <a:r>
              <a:rPr lang="en-GB" sz="800" dirty="0">
                <a:hlinkClick r:id="rId9"/>
              </a:rPr>
              <a:t>https://www.3gpp.org/specifications-technologies/releases/release-19</a:t>
            </a:r>
            <a:r>
              <a:rPr lang="en-GB" sz="800" dirty="0"/>
              <a:t> </a:t>
            </a:r>
          </a:p>
        </p:txBody>
      </p:sp>
    </p:spTree>
  </p:cSld>
  <p:clrMapOvr>
    <a:masterClrMapping/>
  </p:clrMapOvr>
  <p:transition spd="med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1662F0F-FC47-7AC7-E9C0-46E511D547B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06EC9DF2-000F-479F-0D67-B3E32FD09481}"/>
              </a:ext>
            </a:extLst>
          </p:cNvPr>
          <p:cNvSpPr/>
          <p:nvPr/>
        </p:nvSpPr>
        <p:spPr>
          <a:xfrm>
            <a:off x="0" y="1330036"/>
            <a:ext cx="12192000" cy="5080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Freeform: Shape 2">
            <a:extLst>
              <a:ext uri="{FF2B5EF4-FFF2-40B4-BE49-F238E27FC236}">
                <a16:creationId xmlns:a16="http://schemas.microsoft.com/office/drawing/2014/main" id="{300B0E7B-1F08-7411-53E3-768EEF00E4D9}"/>
              </a:ext>
            </a:extLst>
          </p:cNvPr>
          <p:cNvSpPr/>
          <p:nvPr/>
        </p:nvSpPr>
        <p:spPr>
          <a:xfrm>
            <a:off x="4135449" y="1460065"/>
            <a:ext cx="3873342" cy="633600"/>
          </a:xfrm>
          <a:custGeom>
            <a:avLst/>
            <a:gdLst>
              <a:gd name="connsiteX0" fmla="*/ 0 w 5145230"/>
              <a:gd name="connsiteY0" fmla="*/ 0 h 633600"/>
              <a:gd name="connsiteX1" fmla="*/ 5145230 w 5145230"/>
              <a:gd name="connsiteY1" fmla="*/ 0 h 633600"/>
              <a:gd name="connsiteX2" fmla="*/ 5145230 w 5145230"/>
              <a:gd name="connsiteY2" fmla="*/ 633600 h 633600"/>
              <a:gd name="connsiteX3" fmla="*/ 0 w 5145230"/>
              <a:gd name="connsiteY3" fmla="*/ 633600 h 633600"/>
              <a:gd name="connsiteX4" fmla="*/ 0 w 5145230"/>
              <a:gd name="connsiteY4" fmla="*/ 0 h 633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633600">
                <a:moveTo>
                  <a:pt x="0" y="0"/>
                </a:moveTo>
                <a:lnTo>
                  <a:pt x="5145230" y="0"/>
                </a:lnTo>
                <a:lnTo>
                  <a:pt x="5145230" y="633600"/>
                </a:lnTo>
                <a:lnTo>
                  <a:pt x="0" y="6336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56464" tIns="89408" rIns="156464" bIns="89408" numCol="1" spcCol="1270" anchor="ctr" anchorCtr="0">
            <a:noAutofit/>
          </a:bodyPr>
          <a:lstStyle/>
          <a:p>
            <a:pPr marL="0" lvl="0" indent="0" algn="ctr" defTabSz="9779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r>
              <a:rPr lang="en-US" b="1" kern="1200" dirty="0">
                <a:latin typeface="Montserrat" panose="00000500000000000000" pitchFamily="2" charset="0"/>
              </a:rPr>
              <a:t>6G Study Items(s) - RAN Plenary </a:t>
            </a:r>
            <a:endParaRPr lang="en-US" kern="1200" dirty="0">
              <a:latin typeface="Montserrat" panose="00000500000000000000" pitchFamily="2" charset="0"/>
            </a:endParaRPr>
          </a:p>
        </p:txBody>
      </p:sp>
      <p:sp>
        <p:nvSpPr>
          <p:cNvPr id="4" name="Freeform: Shape 3">
            <a:extLst>
              <a:ext uri="{FF2B5EF4-FFF2-40B4-BE49-F238E27FC236}">
                <a16:creationId xmlns:a16="http://schemas.microsoft.com/office/drawing/2014/main" id="{AC9DB305-0BB9-D32C-BEBA-E8EB883D1D57}"/>
              </a:ext>
            </a:extLst>
          </p:cNvPr>
          <p:cNvSpPr/>
          <p:nvPr/>
        </p:nvSpPr>
        <p:spPr>
          <a:xfrm>
            <a:off x="4144955" y="2108112"/>
            <a:ext cx="3873342" cy="2203757"/>
          </a:xfrm>
          <a:custGeom>
            <a:avLst/>
            <a:gdLst>
              <a:gd name="connsiteX0" fmla="*/ 0 w 5145230"/>
              <a:gd name="connsiteY0" fmla="*/ 0 h 4234848"/>
              <a:gd name="connsiteX1" fmla="*/ 5145230 w 5145230"/>
              <a:gd name="connsiteY1" fmla="*/ 0 h 4234848"/>
              <a:gd name="connsiteX2" fmla="*/ 5145230 w 5145230"/>
              <a:gd name="connsiteY2" fmla="*/ 4234848 h 4234848"/>
              <a:gd name="connsiteX3" fmla="*/ 0 w 5145230"/>
              <a:gd name="connsiteY3" fmla="*/ 4234848 h 4234848"/>
              <a:gd name="connsiteX4" fmla="*/ 0 w 5145230"/>
              <a:gd name="connsiteY4" fmla="*/ 0 h 423484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4234848">
                <a:moveTo>
                  <a:pt x="0" y="0"/>
                </a:moveTo>
                <a:lnTo>
                  <a:pt x="5145230" y="0"/>
                </a:lnTo>
                <a:lnTo>
                  <a:pt x="5145230" y="4234848"/>
                </a:lnTo>
                <a:lnTo>
                  <a:pt x="0" y="4234848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lnRef>
          <a:fillRef idx="1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06680" tIns="106680" rIns="142240" bIns="160020" numCol="1" spcCol="1270" anchor="t" anchorCtr="0">
            <a:noAutofit/>
          </a:bodyPr>
          <a:lstStyle/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r>
              <a:rPr lang="en-US" sz="1200" b="1" dirty="0">
                <a:latin typeface="Montserrat" panose="00000500000000000000" pitchFamily="2" charset="0"/>
              </a:rPr>
              <a:t>RAN Plenary (RP) work is split into an ITU-focused SI and General RAN SI</a:t>
            </a:r>
          </a:p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endParaRPr lang="en-US" sz="1200" b="1" dirty="0">
              <a:latin typeface="Montserrat" panose="00000500000000000000" pitchFamily="2" charset="0"/>
            </a:endParaRP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1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IMT-2030 discussion is expected in RAN from Sep 2024 to Dec 2024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1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RP SI Rel-20 focusing on ITU– IMT-2030:  approval Dec 2024 until June 2025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1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RP SI Rel-20 focusing on 6G General: approval Mar 2025 (after 6G WS), until June 2026</a:t>
            </a:r>
          </a:p>
          <a:p>
            <a:pPr marL="228600" lvl="1" indent="-228600" algn="l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"/>
            </a:pPr>
            <a:endParaRPr lang="en-US" sz="1100" kern="1200" dirty="0">
              <a:solidFill>
                <a:srgbClr val="000000">
                  <a:hueOff val="0"/>
                  <a:satOff val="0"/>
                  <a:lumOff val="0"/>
                  <a:alphaOff val="0"/>
                </a:srgbClr>
              </a:solidFill>
              <a:latin typeface="Montserrat" panose="00000500000000000000" pitchFamily="2" charset="0"/>
              <a:ea typeface="Helvetica Neue"/>
              <a:cs typeface="Helvetica Neue"/>
            </a:endParaRPr>
          </a:p>
        </p:txBody>
      </p:sp>
      <p:sp>
        <p:nvSpPr>
          <p:cNvPr id="5" name="Freeform: Shape 4">
            <a:extLst>
              <a:ext uri="{FF2B5EF4-FFF2-40B4-BE49-F238E27FC236}">
                <a16:creationId xmlns:a16="http://schemas.microsoft.com/office/drawing/2014/main" id="{49D80F0E-7D80-0C1B-7E7F-0CEE73C8D065}"/>
              </a:ext>
            </a:extLst>
          </p:cNvPr>
          <p:cNvSpPr/>
          <p:nvPr/>
        </p:nvSpPr>
        <p:spPr>
          <a:xfrm>
            <a:off x="4135449" y="4431681"/>
            <a:ext cx="3873342" cy="633600"/>
          </a:xfrm>
          <a:custGeom>
            <a:avLst/>
            <a:gdLst>
              <a:gd name="connsiteX0" fmla="*/ 0 w 5145230"/>
              <a:gd name="connsiteY0" fmla="*/ 0 h 633600"/>
              <a:gd name="connsiteX1" fmla="*/ 5145230 w 5145230"/>
              <a:gd name="connsiteY1" fmla="*/ 0 h 633600"/>
              <a:gd name="connsiteX2" fmla="*/ 5145230 w 5145230"/>
              <a:gd name="connsiteY2" fmla="*/ 633600 h 633600"/>
              <a:gd name="connsiteX3" fmla="*/ 0 w 5145230"/>
              <a:gd name="connsiteY3" fmla="*/ 633600 h 633600"/>
              <a:gd name="connsiteX4" fmla="*/ 0 w 5145230"/>
              <a:gd name="connsiteY4" fmla="*/ 0 h 633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633600">
                <a:moveTo>
                  <a:pt x="0" y="0"/>
                </a:moveTo>
                <a:lnTo>
                  <a:pt x="5145230" y="0"/>
                </a:lnTo>
                <a:lnTo>
                  <a:pt x="5145230" y="633600"/>
                </a:lnTo>
                <a:lnTo>
                  <a:pt x="0" y="6336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56464" tIns="89408" rIns="156464" bIns="89408" numCol="1" spcCol="1270" anchor="ctr" anchorCtr="0">
            <a:noAutofit/>
          </a:bodyPr>
          <a:lstStyle/>
          <a:p>
            <a:pPr marL="0" lvl="0" indent="0" algn="ctr" defTabSz="9779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r>
              <a:rPr lang="en-US" b="1" kern="1200" dirty="0">
                <a:latin typeface="Montserrat" panose="00000500000000000000" pitchFamily="2" charset="0"/>
              </a:rPr>
              <a:t>6G Study Item(s) – RAN WGs</a:t>
            </a:r>
            <a:endParaRPr lang="en-US" kern="1200" dirty="0">
              <a:latin typeface="Montserrat" panose="00000500000000000000" pitchFamily="2" charset="0"/>
            </a:endParaRPr>
          </a:p>
        </p:txBody>
      </p:sp>
      <p:sp>
        <p:nvSpPr>
          <p:cNvPr id="7" name="Freeform: Shape 6">
            <a:extLst>
              <a:ext uri="{FF2B5EF4-FFF2-40B4-BE49-F238E27FC236}">
                <a16:creationId xmlns:a16="http://schemas.microsoft.com/office/drawing/2014/main" id="{C114AB86-851B-4115-ECEC-A10F064CBE69}"/>
              </a:ext>
            </a:extLst>
          </p:cNvPr>
          <p:cNvSpPr/>
          <p:nvPr/>
        </p:nvSpPr>
        <p:spPr>
          <a:xfrm>
            <a:off x="4135449" y="5070779"/>
            <a:ext cx="3873342" cy="1184098"/>
          </a:xfrm>
          <a:custGeom>
            <a:avLst/>
            <a:gdLst>
              <a:gd name="connsiteX0" fmla="*/ 0 w 5145230"/>
              <a:gd name="connsiteY0" fmla="*/ 0 h 4234848"/>
              <a:gd name="connsiteX1" fmla="*/ 5145230 w 5145230"/>
              <a:gd name="connsiteY1" fmla="*/ 0 h 4234848"/>
              <a:gd name="connsiteX2" fmla="*/ 5145230 w 5145230"/>
              <a:gd name="connsiteY2" fmla="*/ 4234848 h 4234848"/>
              <a:gd name="connsiteX3" fmla="*/ 0 w 5145230"/>
              <a:gd name="connsiteY3" fmla="*/ 4234848 h 4234848"/>
              <a:gd name="connsiteX4" fmla="*/ 0 w 5145230"/>
              <a:gd name="connsiteY4" fmla="*/ 0 h 423484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4234848">
                <a:moveTo>
                  <a:pt x="0" y="0"/>
                </a:moveTo>
                <a:lnTo>
                  <a:pt x="5145230" y="0"/>
                </a:lnTo>
                <a:lnTo>
                  <a:pt x="5145230" y="4234848"/>
                </a:lnTo>
                <a:lnTo>
                  <a:pt x="0" y="4234848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lnRef>
          <a:fillRef idx="1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06680" tIns="106680" rIns="142240" bIns="160020" numCol="1" spcCol="1270" anchor="t" anchorCtr="0">
            <a:noAutofit/>
          </a:bodyPr>
          <a:lstStyle/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r>
              <a:rPr lang="en-US" sz="1400" b="1" dirty="0">
                <a:latin typeface="Montserrat" panose="00000500000000000000" pitchFamily="2" charset="0"/>
              </a:rPr>
              <a:t>RAN WGs: 21 months 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RAN WG SI package approval June 2025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RAN1 SI starts in June 2025 until Mar 2027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RAN2/3/4 SI start in Sep 2025 until June 2027</a:t>
            </a: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6998BD58-474F-7DB3-A84D-F1CD9450FAC3}"/>
              </a:ext>
            </a:extLst>
          </p:cNvPr>
          <p:cNvSpPr txBox="1">
            <a:spLocks/>
          </p:cNvSpPr>
          <p:nvPr/>
        </p:nvSpPr>
        <p:spPr>
          <a:xfrm>
            <a:off x="296228" y="336680"/>
            <a:ext cx="9872299" cy="78347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0" tIns="0" rIns="0" bIns="0">
            <a:normAutofit/>
          </a:bodyPr>
          <a:lstStyle>
            <a:lvl1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000" b="0" i="0" u="none" strike="noStrike" cap="none" spc="0" baseline="0">
                <a:solidFill>
                  <a:srgbClr val="525252"/>
                </a:solidFill>
                <a:uFillTx/>
                <a:latin typeface="Intel Clear Light" panose="020B0404020203020204" pitchFamily="34" charset="0"/>
                <a:ea typeface="Intel Clear Light" panose="020B0404020203020204" pitchFamily="34" charset="0"/>
                <a:cs typeface="Intel Clear Light" panose="020B0404020203020204" pitchFamily="34" charset="0"/>
                <a:sym typeface="Helvetica"/>
              </a:defRPr>
            </a:lvl1pPr>
            <a:lvl2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2pPr>
            <a:lvl3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3pPr>
            <a:lvl4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4pPr>
            <a:lvl5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5pPr>
            <a:lvl6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6pPr>
            <a:lvl7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7pPr>
            <a:lvl8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8pPr>
            <a:lvl9pPr marL="0" marR="0" indent="0" algn="l" defTabSz="60960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300" b="1" i="0" u="none" strike="noStrike" cap="none" spc="0" baseline="0">
                <a:solidFill>
                  <a:srgbClr val="535353"/>
                </a:solidFill>
                <a:uFillTx/>
                <a:latin typeface="Helvetica"/>
                <a:ea typeface="Helvetica"/>
                <a:cs typeface="Helvetica"/>
                <a:sym typeface="Helvetica"/>
              </a:defRPr>
            </a:lvl9pPr>
          </a:lstStyle>
          <a:p>
            <a:pPr marL="0" marR="0" lvl="0" indent="0" defTabSz="609600" eaLnBrk="0" fontAlgn="base" latinLnBrk="0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GB" sz="3469" dirty="0">
                <a:solidFill>
                  <a:srgbClr val="C00000"/>
                </a:solidFill>
                <a:latin typeface="Montserrat" panose="00000500000000000000" pitchFamily="2" charset="0"/>
                <a:ea typeface="+mj-ea"/>
                <a:cs typeface="+mj-cs"/>
              </a:rPr>
              <a:t>Release 20: 6G Study Items</a:t>
            </a:r>
          </a:p>
        </p:txBody>
      </p:sp>
      <p:sp>
        <p:nvSpPr>
          <p:cNvPr id="2" name="Freeform: Shape 1">
            <a:extLst>
              <a:ext uri="{FF2B5EF4-FFF2-40B4-BE49-F238E27FC236}">
                <a16:creationId xmlns:a16="http://schemas.microsoft.com/office/drawing/2014/main" id="{005F038B-7232-0572-A3C8-EA3F37DB95C6}"/>
              </a:ext>
            </a:extLst>
          </p:cNvPr>
          <p:cNvSpPr/>
          <p:nvPr/>
        </p:nvSpPr>
        <p:spPr>
          <a:xfrm>
            <a:off x="296228" y="1436955"/>
            <a:ext cx="3506161" cy="633600"/>
          </a:xfrm>
          <a:custGeom>
            <a:avLst/>
            <a:gdLst>
              <a:gd name="connsiteX0" fmla="*/ 0 w 5145230"/>
              <a:gd name="connsiteY0" fmla="*/ 0 h 633600"/>
              <a:gd name="connsiteX1" fmla="*/ 5145230 w 5145230"/>
              <a:gd name="connsiteY1" fmla="*/ 0 h 633600"/>
              <a:gd name="connsiteX2" fmla="*/ 5145230 w 5145230"/>
              <a:gd name="connsiteY2" fmla="*/ 633600 h 633600"/>
              <a:gd name="connsiteX3" fmla="*/ 0 w 5145230"/>
              <a:gd name="connsiteY3" fmla="*/ 633600 h 633600"/>
              <a:gd name="connsiteX4" fmla="*/ 0 w 5145230"/>
              <a:gd name="connsiteY4" fmla="*/ 0 h 633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633600">
                <a:moveTo>
                  <a:pt x="0" y="0"/>
                </a:moveTo>
                <a:lnTo>
                  <a:pt x="5145230" y="0"/>
                </a:lnTo>
                <a:lnTo>
                  <a:pt x="5145230" y="633600"/>
                </a:lnTo>
                <a:lnTo>
                  <a:pt x="0" y="6336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56464" tIns="89408" rIns="156464" bIns="89408" numCol="1" spcCol="1270" anchor="ctr" anchorCtr="0">
            <a:noAutofit/>
          </a:bodyPr>
          <a:lstStyle/>
          <a:p>
            <a:pPr marL="0" lvl="0" indent="0" algn="ctr" defTabSz="9779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r>
              <a:rPr lang="en-US" b="1" kern="1200" dirty="0">
                <a:latin typeface="Montserrat" panose="00000500000000000000" pitchFamily="2" charset="0"/>
              </a:rPr>
              <a:t>6G Study Item(s) – TSG SA</a:t>
            </a:r>
            <a:endParaRPr lang="en-US" kern="1200" dirty="0">
              <a:latin typeface="Montserrat" panose="00000500000000000000" pitchFamily="2" charset="0"/>
            </a:endParaRPr>
          </a:p>
        </p:txBody>
      </p:sp>
      <p:sp>
        <p:nvSpPr>
          <p:cNvPr id="6" name="Freeform: Shape 5">
            <a:extLst>
              <a:ext uri="{FF2B5EF4-FFF2-40B4-BE49-F238E27FC236}">
                <a16:creationId xmlns:a16="http://schemas.microsoft.com/office/drawing/2014/main" id="{9052EF04-0B9D-C091-5771-069C241AB292}"/>
              </a:ext>
            </a:extLst>
          </p:cNvPr>
          <p:cNvSpPr/>
          <p:nvPr/>
        </p:nvSpPr>
        <p:spPr>
          <a:xfrm>
            <a:off x="296228" y="2085003"/>
            <a:ext cx="3506161" cy="4186536"/>
          </a:xfrm>
          <a:custGeom>
            <a:avLst/>
            <a:gdLst>
              <a:gd name="connsiteX0" fmla="*/ 0 w 5145230"/>
              <a:gd name="connsiteY0" fmla="*/ 0 h 4234848"/>
              <a:gd name="connsiteX1" fmla="*/ 5145230 w 5145230"/>
              <a:gd name="connsiteY1" fmla="*/ 0 h 4234848"/>
              <a:gd name="connsiteX2" fmla="*/ 5145230 w 5145230"/>
              <a:gd name="connsiteY2" fmla="*/ 4234848 h 4234848"/>
              <a:gd name="connsiteX3" fmla="*/ 0 w 5145230"/>
              <a:gd name="connsiteY3" fmla="*/ 4234848 h 4234848"/>
              <a:gd name="connsiteX4" fmla="*/ 0 w 5145230"/>
              <a:gd name="connsiteY4" fmla="*/ 0 h 423484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4234848">
                <a:moveTo>
                  <a:pt x="0" y="0"/>
                </a:moveTo>
                <a:lnTo>
                  <a:pt x="5145230" y="0"/>
                </a:lnTo>
                <a:lnTo>
                  <a:pt x="5145230" y="4234848"/>
                </a:lnTo>
                <a:lnTo>
                  <a:pt x="0" y="4234848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lnRef>
          <a:fillRef idx="1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06680" tIns="106680" rIns="142240" bIns="160020" numCol="1" spcCol="1270" anchor="t" anchorCtr="0">
            <a:noAutofit/>
          </a:bodyPr>
          <a:lstStyle/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r>
              <a:rPr lang="en-US" sz="1400" b="1" dirty="0">
                <a:latin typeface="Montserrat" panose="00000500000000000000" pitchFamily="2" charset="0"/>
              </a:rPr>
              <a:t>SA SI Approval</a:t>
            </a:r>
          </a:p>
          <a:p>
            <a:pPr marL="342900" lvl="2" indent="-171450" algn="l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Char char="•"/>
            </a:pPr>
            <a:r>
              <a:rPr lang="nb-NO" sz="1200" kern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  <a:ea typeface="Helvetica Neue"/>
                <a:cs typeface="Helvetica Neue"/>
              </a:rPr>
              <a:t>SA1 SI approval: TSG#105 (Sept 2024)</a:t>
            </a:r>
            <a:endParaRPr lang="en-US" sz="1200" kern="1200" dirty="0">
              <a:solidFill>
                <a:srgbClr val="000000">
                  <a:hueOff val="0"/>
                  <a:satOff val="0"/>
                  <a:lumOff val="0"/>
                  <a:alphaOff val="0"/>
                </a:srgbClr>
              </a:solidFill>
              <a:latin typeface="Montserrat" panose="00000500000000000000" pitchFamily="2" charset="0"/>
              <a:ea typeface="Helvetica Neue"/>
              <a:cs typeface="Helvetica Neue"/>
            </a:endParaRPr>
          </a:p>
          <a:p>
            <a:pPr marL="342900" lvl="2" indent="-171450" algn="l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Char char="•"/>
            </a:pPr>
            <a:r>
              <a:rPr lang="nb-NO" sz="1200" kern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  <a:ea typeface="Helvetica Neue"/>
                <a:cs typeface="Helvetica Neue"/>
              </a:rPr>
              <a:t>SA2 SI approval: TSG#108 (Jun 2025) </a:t>
            </a:r>
            <a:endParaRPr lang="en-US" sz="1200" kern="1200" dirty="0">
              <a:solidFill>
                <a:srgbClr val="000000">
                  <a:hueOff val="0"/>
                  <a:satOff val="0"/>
                  <a:lumOff val="0"/>
                  <a:alphaOff val="0"/>
                </a:srgbClr>
              </a:solidFill>
              <a:latin typeface="Montserrat" panose="00000500000000000000" pitchFamily="2" charset="0"/>
              <a:ea typeface="Helvetica Neue"/>
              <a:cs typeface="Helvetica Neue"/>
            </a:endParaRPr>
          </a:p>
          <a:p>
            <a:pPr marL="342900" lvl="2" indent="-171450" algn="l" defTabSz="711200">
              <a:lnSpc>
                <a:spcPct val="90000"/>
              </a:lnSpc>
              <a:spcBef>
                <a:spcPct val="0"/>
              </a:spcBef>
              <a:spcAft>
                <a:spcPts val="1200"/>
              </a:spcAft>
              <a:buChar char="•"/>
            </a:pPr>
            <a:r>
              <a:rPr lang="en-US" sz="1200" kern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  <a:ea typeface="Helvetica Neue"/>
                <a:cs typeface="Helvetica Neue"/>
              </a:rPr>
              <a:t>Other SA WG (SA3, SA4, SA5, SA6) SI approval: TBD at future TSG meeting</a:t>
            </a:r>
          </a:p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r>
              <a:rPr lang="en-US" sz="1400" b="1" dirty="0">
                <a:latin typeface="Montserrat" panose="00000500000000000000" pitchFamily="2" charset="0"/>
              </a:rPr>
              <a:t>SA SI completion (18/21 months)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SA1 6G SI completion: Mar 2026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SA2 6G SI completion: Dec 2026 or Mar 2027 (To be confirmed at future TSG meeting)</a:t>
            </a:r>
          </a:p>
          <a:p>
            <a:pPr marL="228600" lvl="1" indent="-228600" algn="l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"/>
            </a:pPr>
            <a:endParaRPr lang="en-US" sz="1200" kern="1200" dirty="0">
              <a:solidFill>
                <a:srgbClr val="000000">
                  <a:hueOff val="0"/>
                  <a:satOff val="0"/>
                  <a:lumOff val="0"/>
                  <a:alphaOff val="0"/>
                </a:srgbClr>
              </a:solidFill>
              <a:latin typeface="Montserrat" panose="00000500000000000000" pitchFamily="2" charset="0"/>
              <a:ea typeface="Helvetica Neue"/>
              <a:cs typeface="Helvetica Neue"/>
            </a:endParaRP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D77D61C9-AC79-B3C5-530C-50F48DCA8BB7}"/>
              </a:ext>
            </a:extLst>
          </p:cNvPr>
          <p:cNvSpPr/>
          <p:nvPr/>
        </p:nvSpPr>
        <p:spPr>
          <a:xfrm>
            <a:off x="8373410" y="1477776"/>
            <a:ext cx="3493546" cy="633600"/>
          </a:xfrm>
          <a:custGeom>
            <a:avLst/>
            <a:gdLst>
              <a:gd name="connsiteX0" fmla="*/ 0 w 5145230"/>
              <a:gd name="connsiteY0" fmla="*/ 0 h 633600"/>
              <a:gd name="connsiteX1" fmla="*/ 5145230 w 5145230"/>
              <a:gd name="connsiteY1" fmla="*/ 0 h 633600"/>
              <a:gd name="connsiteX2" fmla="*/ 5145230 w 5145230"/>
              <a:gd name="connsiteY2" fmla="*/ 633600 h 633600"/>
              <a:gd name="connsiteX3" fmla="*/ 0 w 5145230"/>
              <a:gd name="connsiteY3" fmla="*/ 633600 h 633600"/>
              <a:gd name="connsiteX4" fmla="*/ 0 w 5145230"/>
              <a:gd name="connsiteY4" fmla="*/ 0 h 633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633600">
                <a:moveTo>
                  <a:pt x="0" y="0"/>
                </a:moveTo>
                <a:lnTo>
                  <a:pt x="5145230" y="0"/>
                </a:lnTo>
                <a:lnTo>
                  <a:pt x="5145230" y="633600"/>
                </a:lnTo>
                <a:lnTo>
                  <a:pt x="0" y="6336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0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56464" tIns="89408" rIns="156464" bIns="89408" numCol="1" spcCol="1270" anchor="ctr" anchorCtr="0">
            <a:noAutofit/>
          </a:bodyPr>
          <a:lstStyle/>
          <a:p>
            <a:pPr marL="0" lvl="0" indent="0" algn="ctr" defTabSz="9779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None/>
            </a:pPr>
            <a:r>
              <a:rPr lang="en-US" b="1" kern="1200" dirty="0">
                <a:latin typeface="Montserrat" panose="00000500000000000000" pitchFamily="2" charset="0"/>
              </a:rPr>
              <a:t>6G Study Item(s) – TSG CT</a:t>
            </a:r>
            <a:endParaRPr lang="en-US" kern="1200" dirty="0">
              <a:latin typeface="Montserrat" panose="00000500000000000000" pitchFamily="2" charset="0"/>
            </a:endParaRPr>
          </a:p>
        </p:txBody>
      </p:sp>
      <p:sp>
        <p:nvSpPr>
          <p:cNvPr id="9" name="Freeform: Shape 8">
            <a:extLst>
              <a:ext uri="{FF2B5EF4-FFF2-40B4-BE49-F238E27FC236}">
                <a16:creationId xmlns:a16="http://schemas.microsoft.com/office/drawing/2014/main" id="{1517CF38-41A8-6E70-0803-A02DBEA15D67}"/>
              </a:ext>
            </a:extLst>
          </p:cNvPr>
          <p:cNvSpPr/>
          <p:nvPr/>
        </p:nvSpPr>
        <p:spPr>
          <a:xfrm>
            <a:off x="8378163" y="2109162"/>
            <a:ext cx="3484040" cy="4145715"/>
          </a:xfrm>
          <a:custGeom>
            <a:avLst/>
            <a:gdLst>
              <a:gd name="connsiteX0" fmla="*/ 0 w 5145230"/>
              <a:gd name="connsiteY0" fmla="*/ 0 h 4234848"/>
              <a:gd name="connsiteX1" fmla="*/ 5145230 w 5145230"/>
              <a:gd name="connsiteY1" fmla="*/ 0 h 4234848"/>
              <a:gd name="connsiteX2" fmla="*/ 5145230 w 5145230"/>
              <a:gd name="connsiteY2" fmla="*/ 4234848 h 4234848"/>
              <a:gd name="connsiteX3" fmla="*/ 0 w 5145230"/>
              <a:gd name="connsiteY3" fmla="*/ 4234848 h 4234848"/>
              <a:gd name="connsiteX4" fmla="*/ 0 w 5145230"/>
              <a:gd name="connsiteY4" fmla="*/ 0 h 423484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145230" h="4234848">
                <a:moveTo>
                  <a:pt x="0" y="0"/>
                </a:moveTo>
                <a:lnTo>
                  <a:pt x="5145230" y="0"/>
                </a:lnTo>
                <a:lnTo>
                  <a:pt x="5145230" y="4234848"/>
                </a:lnTo>
                <a:lnTo>
                  <a:pt x="0" y="4234848"/>
                </a:lnTo>
                <a:lnTo>
                  <a:pt x="0" y="0"/>
                </a:lnTo>
                <a:close/>
              </a:path>
            </a:pathLst>
          </a:custGeom>
        </p:spPr>
        <p:style>
          <a:lnRef idx="2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lnRef>
          <a:fillRef idx="1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fillRef>
          <a:effectRef idx="0">
            <a:schemeClr val="accent2">
              <a:alpha val="90000"/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06680" tIns="106680" rIns="142240" bIns="160020" numCol="1" spcCol="1270" anchor="t" anchorCtr="0">
            <a:noAutofit/>
          </a:bodyPr>
          <a:lstStyle/>
          <a:p>
            <a:pPr marL="0" lvl="1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r>
              <a:rPr lang="en-US" sz="1400" b="1" dirty="0">
                <a:latin typeface="Montserrat" panose="00000500000000000000" pitchFamily="2" charset="0"/>
              </a:rPr>
              <a:t>CT WGs: at least 9 months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Discussion on 6G studies will start in Q4 2025 in CT</a:t>
            </a:r>
          </a:p>
          <a:p>
            <a:pPr marL="342900" lvl="2" indent="-171450" defTabSz="711200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200" dirty="0">
                <a:solidFill>
                  <a:srgbClr val="000000">
                    <a:hueOff val="0"/>
                    <a:satOff val="0"/>
                    <a:lumOff val="0"/>
                    <a:alphaOff val="0"/>
                  </a:srgbClr>
                </a:solidFill>
                <a:latin typeface="Montserrat" panose="00000500000000000000" pitchFamily="2" charset="0"/>
              </a:rPr>
              <a:t>CT WG 6G SI is expected to be approved in Mar 2026 (or Dec 2025).</a:t>
            </a:r>
          </a:p>
          <a:p>
            <a:pPr marL="228600" lvl="1" indent="-228600" algn="l" defTabSz="8890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"/>
            </a:pPr>
            <a:endParaRPr lang="en-US" sz="1200" kern="1200" dirty="0">
              <a:solidFill>
                <a:srgbClr val="000000">
                  <a:hueOff val="0"/>
                  <a:satOff val="0"/>
                  <a:lumOff val="0"/>
                  <a:alphaOff val="0"/>
                </a:srgbClr>
              </a:solidFill>
              <a:latin typeface="Montserrat" panose="00000500000000000000" pitchFamily="2" charset="0"/>
              <a:ea typeface="Helvetica Neue"/>
              <a:cs typeface="Helvetica Neue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E4A0932-58B5-FF56-87C3-58817C47AFD9}"/>
              </a:ext>
            </a:extLst>
          </p:cNvPr>
          <p:cNvSpPr txBox="1"/>
          <p:nvPr/>
        </p:nvSpPr>
        <p:spPr>
          <a:xfrm>
            <a:off x="230909" y="912464"/>
            <a:ext cx="616989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0" i="0" dirty="0">
                <a:solidFill>
                  <a:srgbClr val="000000"/>
                </a:solidFill>
                <a:effectLst/>
                <a:latin typeface="Montserrat" panose="00000500000000000000" pitchFamily="50" charset="0"/>
              </a:rPr>
              <a:t>Source: Summary of 3GPP 6G workshop: </a:t>
            </a:r>
            <a:r>
              <a:rPr lang="en-GB" sz="1200" b="0" i="0" u="none" strike="noStrike" dirty="0">
                <a:solidFill>
                  <a:srgbClr val="4A900D"/>
                </a:solidFill>
                <a:effectLst/>
                <a:latin typeface="Montserrat" panose="00000500000000000000" pitchFamily="50" charset="0"/>
                <a:hlinkClick r:id="rId3"/>
              </a:rPr>
              <a:t>6GWS-250243</a:t>
            </a:r>
            <a:endParaRPr lang="en-GB" sz="1200" dirty="0"/>
          </a:p>
        </p:txBody>
      </p:sp>
    </p:spTree>
    <p:extLst>
      <p:ext uri="{BB962C8B-B14F-4D97-AF65-F5344CB8AC3E}">
        <p14:creationId xmlns:p14="http://schemas.microsoft.com/office/powerpoint/2010/main" val="10661823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C615615-F595-300A-97D4-6BA152D337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timeline with colorful labels&#10;&#10;AI-generated content may be incorrect.">
            <a:extLst>
              <a:ext uri="{FF2B5EF4-FFF2-40B4-BE49-F238E27FC236}">
                <a16:creationId xmlns:a16="http://schemas.microsoft.com/office/drawing/2014/main" id="{74DF20A0-C1B0-E609-E5B1-51EA1B99F19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4470" y="2129120"/>
            <a:ext cx="7447511" cy="3943927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EE3D64D3-916A-B98B-20E7-DA7438A645E1}"/>
              </a:ext>
            </a:extLst>
          </p:cNvPr>
          <p:cNvSpPr/>
          <p:nvPr/>
        </p:nvSpPr>
        <p:spPr>
          <a:xfrm>
            <a:off x="0" y="1783055"/>
            <a:ext cx="5221224" cy="44714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Rectangle 1">
            <a:extLst>
              <a:ext uri="{FF2B5EF4-FFF2-40B4-BE49-F238E27FC236}">
                <a16:creationId xmlns:a16="http://schemas.microsoft.com/office/drawing/2014/main" id="{9CFFD379-2359-CEF5-041C-E2A6B829FC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3192" y="166624"/>
            <a:ext cx="7062139" cy="1139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5000" rIns="90000" bIns="45000" anchor="ctr"/>
          <a:lstStyle>
            <a:lvl1pPr>
              <a:lnSpc>
                <a:spcPct val="90000"/>
              </a:lnSpc>
              <a:spcBef>
                <a:spcPts val="1000"/>
              </a:spcBef>
              <a:buBlip>
                <a:blip r:embed="rId3"/>
              </a:buBlip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Clr>
                <a:srgbClr val="C00000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4400" dirty="0">
                <a:solidFill>
                  <a:srgbClr val="C00000"/>
                </a:solidFill>
                <a:latin typeface="Century Gothic" panose="020B0502020202020204" pitchFamily="34" charset="0"/>
                <a:ea typeface="DejaVu Sans"/>
                <a:cs typeface="Calibri Light" panose="020F0302020204030204" pitchFamily="34" charset="0"/>
              </a:rPr>
              <a:t>Beyond Release 19</a:t>
            </a:r>
          </a:p>
        </p:txBody>
      </p:sp>
      <p:sp>
        <p:nvSpPr>
          <p:cNvPr id="2" name="Rectangle 2">
            <a:extLst>
              <a:ext uri="{FF2B5EF4-FFF2-40B4-BE49-F238E27FC236}">
                <a16:creationId xmlns:a16="http://schemas.microsoft.com/office/drawing/2014/main" id="{458A3A28-1992-E4E9-700B-C7217DD8D09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5670" y="1947672"/>
            <a:ext cx="4133130" cy="4306824"/>
          </a:xfrm>
          <a:prstGeom prst="rect">
            <a:avLst/>
          </a:prstGeom>
          <a:noFill/>
          <a:ln w="9360" cap="flat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19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Complete e/o 2025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20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TSG-Wide Rel-20 Workshops completed (5G-A Dec24, 6G Mar25)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Focusing on Technical Specifications for 5G Advanced and early 6G studies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  <a:hlinkClick r:id="rId4"/>
              </a:rPr>
              <a:t>RP‑243327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 The 6G RAN Study (part I: ITU focused) is underway</a:t>
            </a:r>
          </a:p>
          <a:p>
            <a:pPr marL="1587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21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: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1st set of 3GPP 6G technical specifications and IMT-2030 submission, expected to be delivered with a single drop (i.e., a single code freeze).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Rel-21 timeline is to be decided no later than June 2026</a:t>
            </a:r>
          </a:p>
          <a:p>
            <a:pPr marL="744537" lvl="1" indent="-28575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 typeface="Arial" panose="020B0604020202020204" pitchFamily="34" charset="0"/>
              <a:buChar char="•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With ASN.1/</a:t>
            </a:r>
            <a:r>
              <a:rPr lang="en-GB" sz="1400" dirty="0" err="1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OpenAPI</a:t>
            </a:r>
            <a:r>
              <a:rPr lang="en-GB" sz="14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 freeze date is no earlier than March 2029</a:t>
            </a:r>
          </a:p>
          <a:p>
            <a:pPr marL="458787" indent="-457200">
              <a:lnSpc>
                <a:spcPct val="80000"/>
              </a:lnSpc>
              <a:spcBef>
                <a:spcPts val="700"/>
              </a:spcBef>
              <a:buClr>
                <a:srgbClr val="A5A5E9"/>
              </a:buClr>
              <a:buFontTx/>
              <a:buBlip>
                <a:blip r:embed="rId3"/>
              </a:buBlip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GB" sz="1400" dirty="0">
              <a:solidFill>
                <a:srgbClr val="40404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741363" indent="-28098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2900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2900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  <a:p>
            <a:pPr marL="341313" indent="-338138">
              <a:lnSpc>
                <a:spcPct val="80000"/>
              </a:lnSpc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</a:tabLst>
              <a:defRPr/>
            </a:pPr>
            <a:endParaRPr lang="en-US" sz="1050" dirty="0">
              <a:solidFill>
                <a:srgbClr val="000000"/>
              </a:solidFill>
              <a:latin typeface="Century Gothic" panose="020B0502020202020204" pitchFamily="34" charset="0"/>
              <a:cs typeface="DejaVu Sans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25617992"/>
      </p:ext>
    </p:extLst>
  </p:cSld>
  <p:clrMapOvr>
    <a:masterClrMapping/>
  </p:clrMapOvr>
  <p:transition>
    <p:wipe dir="r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Title 1">
            <a:extLst>
              <a:ext uri="{FF2B5EF4-FFF2-40B4-BE49-F238E27FC236}">
                <a16:creationId xmlns:a16="http://schemas.microsoft.com/office/drawing/2014/main" id="{7A679801-DFC3-49B6-85B2-3046FE246C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30552" y="92948"/>
            <a:ext cx="6015164" cy="1325562"/>
          </a:xfrm>
        </p:spPr>
        <p:txBody>
          <a:bodyPr/>
          <a:lstStyle/>
          <a:p>
            <a:pPr algn="ctr" eaLnBrk="1" hangingPunct="1"/>
            <a:r>
              <a:rPr lang="en-GB" altLang="en-US" dirty="0">
                <a:solidFill>
                  <a:srgbClr val="C00000"/>
                </a:solidFill>
                <a:latin typeface="Century Gothic" panose="020B0502020202020204" pitchFamily="34" charset="0"/>
              </a:rPr>
              <a:t>Concluding thoughts</a:t>
            </a:r>
          </a:p>
        </p:txBody>
      </p:sp>
      <p:sp>
        <p:nvSpPr>
          <p:cNvPr id="58371" name="Content Placeholder 2">
            <a:extLst>
              <a:ext uri="{FF2B5EF4-FFF2-40B4-BE49-F238E27FC236}">
                <a16:creationId xmlns:a16="http://schemas.microsoft.com/office/drawing/2014/main" id="{9391B900-762A-4BDD-BC71-6C8CAE828F0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8788" y="2052638"/>
            <a:ext cx="5704268" cy="4247578"/>
          </a:xfrm>
        </p:spPr>
        <p:txBody>
          <a:bodyPr/>
          <a:lstStyle/>
          <a:p>
            <a:pPr marL="608013" indent="-608013" eaLnBrk="1" hangingPunct="1">
              <a:defRPr/>
            </a:pPr>
            <a:r>
              <a:rPr lang="en-GB" altLang="en-US" sz="1600" dirty="0">
                <a:latin typeface="Century Gothic" panose="020B0502020202020204" pitchFamily="34" charset="0"/>
              </a:rPr>
              <a:t>3GPP is industry driven - Standardization of interfaces enables an interoperable, multi-vendor approach to deployment.</a:t>
            </a:r>
          </a:p>
          <a:p>
            <a:pPr marL="608013" indent="-608013" eaLnBrk="1" hangingPunct="1">
              <a:defRPr/>
            </a:pPr>
            <a:r>
              <a:rPr lang="en-GB" altLang="en-US" sz="1600" dirty="0">
                <a:latin typeface="Century Gothic" panose="020B0502020202020204" pitchFamily="34" charset="0"/>
              </a:rPr>
              <a:t>The 3GPP processes are necessarily complex, but we will adapt to bring new sectors into the work.</a:t>
            </a:r>
          </a:p>
          <a:p>
            <a:pPr marL="608013" indent="-608013" eaLnBrk="1" hangingPunct="1">
              <a:defRPr/>
            </a:pPr>
            <a:r>
              <a:rPr lang="en-GB" sz="16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Release 19 </a:t>
            </a:r>
            <a:r>
              <a:rPr lang="en-GB" sz="16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is</a:t>
            </a:r>
            <a:r>
              <a:rPr lang="en-GB" sz="1600" b="1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 </a:t>
            </a:r>
            <a:r>
              <a:rPr lang="en-GB" sz="1600" dirty="0">
                <a:solidFill>
                  <a:srgbClr val="404040"/>
                </a:solidFill>
                <a:latin typeface="Century Gothic" panose="020B0502020202020204" pitchFamily="34" charset="0"/>
                <a:cs typeface="DejaVu Sans" charset="0"/>
              </a:rPr>
              <a:t>the current focus of the groups. Due for completion in 2025.</a:t>
            </a:r>
          </a:p>
          <a:p>
            <a:pPr marL="608013" indent="-608013" eaLnBrk="1" hangingPunct="1">
              <a:defRPr/>
            </a:pPr>
            <a:r>
              <a:rPr lang="en-GB" altLang="en-US" sz="1600" b="1" dirty="0">
                <a:latin typeface="Century Gothic" panose="020B0502020202020204" pitchFamily="34" charset="0"/>
              </a:rPr>
              <a:t>Release 20 </a:t>
            </a:r>
            <a:r>
              <a:rPr lang="en-GB" altLang="en-US" sz="1600" dirty="0">
                <a:latin typeface="Century Gothic" panose="020B0502020202020204" pitchFamily="34" charset="0"/>
              </a:rPr>
              <a:t>content and priorities discussion well underway. </a:t>
            </a:r>
            <a:endParaRPr lang="en-GB" altLang="en-US" sz="1600" b="1" dirty="0">
              <a:latin typeface="Century Gothic" panose="020B0502020202020204" pitchFamily="34" charset="0"/>
            </a:endParaRPr>
          </a:p>
          <a:p>
            <a:pPr marL="608013" indent="-608013" eaLnBrk="1" hangingPunct="1">
              <a:defRPr/>
            </a:pPr>
            <a:r>
              <a:rPr lang="en-GB" altLang="en-US" sz="1600" dirty="0">
                <a:latin typeface="Century Gothic" panose="020B0502020202020204" pitchFamily="34" charset="0"/>
              </a:rPr>
              <a:t>5G Advanced (</a:t>
            </a:r>
            <a:r>
              <a:rPr lang="en-GB" altLang="en-US" sz="1600" b="1" dirty="0">
                <a:latin typeface="Century Gothic" panose="020B0502020202020204" pitchFamily="34" charset="0"/>
              </a:rPr>
              <a:t>Rel-18</a:t>
            </a:r>
            <a:r>
              <a:rPr lang="en-GB" altLang="en-US" sz="1600" dirty="0">
                <a:latin typeface="Century Gothic" panose="020B0502020202020204" pitchFamily="34" charset="0"/>
              </a:rPr>
              <a:t> onwards) will lay the foundations that 6G will be built on.</a:t>
            </a:r>
          </a:p>
          <a:p>
            <a:pPr marL="608013" indent="-608013" eaLnBrk="1" hangingPunct="1">
              <a:defRPr/>
            </a:pPr>
            <a:r>
              <a:rPr lang="en-GB" altLang="en-US" sz="1600" dirty="0">
                <a:latin typeface="Century Gothic" panose="020B0502020202020204" pitchFamily="34" charset="0"/>
              </a:rPr>
              <a:t>6G timeline under consideration. Studies will come in </a:t>
            </a:r>
            <a:r>
              <a:rPr lang="en-GB" altLang="en-US" sz="1600" b="1" dirty="0">
                <a:latin typeface="Century Gothic" panose="020B0502020202020204" pitchFamily="34" charset="0"/>
              </a:rPr>
              <a:t>Rel-20</a:t>
            </a:r>
            <a:r>
              <a:rPr lang="en-GB" altLang="en-US" sz="1600" dirty="0">
                <a:latin typeface="Century Gothic" panose="020B0502020202020204" pitchFamily="34" charset="0"/>
              </a:rPr>
              <a:t> and Specifications no sooner than </a:t>
            </a:r>
            <a:r>
              <a:rPr lang="en-GB" altLang="en-US" sz="1600" b="1" dirty="0">
                <a:latin typeface="Century Gothic" panose="020B0502020202020204" pitchFamily="34" charset="0"/>
              </a:rPr>
              <a:t>Rel-21</a:t>
            </a:r>
            <a:r>
              <a:rPr lang="en-GB" altLang="en-US" sz="1600" dirty="0">
                <a:latin typeface="Century Gothic" panose="020B0502020202020204" pitchFamily="34" charset="0"/>
              </a:rPr>
              <a:t>.</a:t>
            </a:r>
            <a:endParaRPr lang="en-GB" altLang="en-US" sz="1400" dirty="0">
              <a:latin typeface="Century Gothic" panose="020B0502020202020204" pitchFamily="34" charset="0"/>
            </a:endParaRPr>
          </a:p>
          <a:p>
            <a:pPr marL="608013" indent="-608013" eaLnBrk="1" hangingPunct="1">
              <a:defRPr/>
            </a:pPr>
            <a:endParaRPr lang="en-GB" altLang="en-US" sz="1400" dirty="0">
              <a:latin typeface="Century Gothic" panose="020B0502020202020204" pitchFamily="34" charset="0"/>
            </a:endParaRPr>
          </a:p>
          <a:p>
            <a:pPr marL="608013" indent="-608013" eaLnBrk="1" hangingPunct="1">
              <a:defRPr/>
            </a:pPr>
            <a:endParaRPr lang="en-GB" altLang="en-US" sz="1400" dirty="0">
              <a:latin typeface="Century Gothic" panose="020B0502020202020204" pitchFamily="34" charset="0"/>
            </a:endParaRPr>
          </a:p>
          <a:p>
            <a:pPr marL="608013" indent="-608013" eaLnBrk="1" hangingPunct="1">
              <a:defRPr/>
            </a:pPr>
            <a:endParaRPr lang="en-GB" altLang="en-US" sz="1400" dirty="0">
              <a:latin typeface="Century Gothic" panose="020B0502020202020204" pitchFamily="34" charset="0"/>
            </a:endParaRPr>
          </a:p>
        </p:txBody>
      </p:sp>
      <p:pic>
        <p:nvPicPr>
          <p:cNvPr id="4" name="Picture 3" descr="Logo, company name&#10;&#10;Description automatically generated">
            <a:extLst>
              <a:ext uri="{FF2B5EF4-FFF2-40B4-BE49-F238E27FC236}">
                <a16:creationId xmlns:a16="http://schemas.microsoft.com/office/drawing/2014/main" id="{6EC6CB45-1E4F-4F63-ACF4-9FB7673E84E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5051" y="269026"/>
            <a:ext cx="1845501" cy="1149484"/>
          </a:xfrm>
          <a:prstGeom prst="rect">
            <a:avLst/>
          </a:prstGeom>
        </p:spPr>
      </p:pic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686D2E24-AC92-8FEA-5DBA-AD7DB81E5B6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36895881"/>
              </p:ext>
            </p:extLst>
          </p:nvPr>
        </p:nvGraphicFramePr>
        <p:xfrm>
          <a:off x="6694138" y="4690201"/>
          <a:ext cx="5120640" cy="1472855"/>
        </p:xfrm>
        <a:graphic>
          <a:graphicData uri="http://schemas.openxmlformats.org/drawingml/2006/table">
            <a:tbl>
              <a:tblPr>
                <a:tableStyleId>{16D9F66E-5EB9-4882-86FB-DCBF35E3C3E4}</a:tableStyleId>
              </a:tblPr>
              <a:tblGrid>
                <a:gridCol w="1365503">
                  <a:extLst>
                    <a:ext uri="{9D8B030D-6E8A-4147-A177-3AD203B41FA5}">
                      <a16:colId xmlns:a16="http://schemas.microsoft.com/office/drawing/2014/main" val="715688294"/>
                    </a:ext>
                  </a:extLst>
                </a:gridCol>
                <a:gridCol w="3755137">
                  <a:extLst>
                    <a:ext uri="{9D8B030D-6E8A-4147-A177-3AD203B41FA5}">
                      <a16:colId xmlns:a16="http://schemas.microsoft.com/office/drawing/2014/main" val="3786284527"/>
                    </a:ext>
                  </a:extLst>
                </a:gridCol>
              </a:tblGrid>
              <a:tr h="287973">
                <a:tc>
                  <a:txBody>
                    <a:bodyPr/>
                    <a:lstStyle/>
                    <a:p>
                      <a:r>
                        <a:rPr lang="en-GB" sz="1000" dirty="0">
                          <a:effectLst/>
                        </a:rPr>
                        <a:t>TR </a:t>
                      </a:r>
                      <a:r>
                        <a:rPr lang="en-GB" sz="1000" u="none" strike="noStrike" dirty="0">
                          <a:solidFill>
                            <a:srgbClr val="4A900D"/>
                          </a:solidFill>
                          <a:effectLst/>
                          <a:hlinkClick r:id="rId4"/>
                        </a:rPr>
                        <a:t>21.914</a:t>
                      </a:r>
                      <a:endParaRPr lang="en-GB" sz="1000" dirty="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000">
                          <a:effectLst/>
                        </a:rPr>
                        <a:t>Release 14 Description; Summary of Rel-14 Work Items</a:t>
                      </a:r>
                      <a:endParaRPr lang="en-GB" sz="100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4258968623"/>
                  </a:ext>
                </a:extLst>
              </a:tr>
              <a:tr h="296041">
                <a:tc>
                  <a:txBody>
                    <a:bodyPr/>
                    <a:lstStyle/>
                    <a:p>
                      <a:r>
                        <a:rPr lang="en-GB" sz="1000" dirty="0">
                          <a:effectLst/>
                        </a:rPr>
                        <a:t>TR </a:t>
                      </a:r>
                      <a:r>
                        <a:rPr lang="en-GB" sz="1000" u="none" strike="noStrike" dirty="0">
                          <a:solidFill>
                            <a:srgbClr val="4A900D"/>
                          </a:solidFill>
                          <a:effectLst/>
                          <a:hlinkClick r:id="rId5"/>
                        </a:rPr>
                        <a:t>21.915</a:t>
                      </a:r>
                      <a:endParaRPr lang="en-GB" sz="1000" dirty="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000" dirty="0">
                          <a:effectLst/>
                        </a:rPr>
                        <a:t>Release 15 Description; Summary of Rel-15 Work Items</a:t>
                      </a:r>
                      <a:endParaRPr lang="en-GB" sz="1000" dirty="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042174440"/>
                  </a:ext>
                </a:extLst>
              </a:tr>
              <a:tr h="269920">
                <a:tc>
                  <a:txBody>
                    <a:bodyPr/>
                    <a:lstStyle/>
                    <a:p>
                      <a:r>
                        <a:rPr lang="en-GB" sz="1000">
                          <a:effectLst/>
                        </a:rPr>
                        <a:t>TR </a:t>
                      </a:r>
                      <a:r>
                        <a:rPr lang="en-GB" sz="1000" u="none" strike="noStrike">
                          <a:solidFill>
                            <a:srgbClr val="4A900D"/>
                          </a:solidFill>
                          <a:effectLst/>
                          <a:hlinkClick r:id="rId6"/>
                        </a:rPr>
                        <a:t>21.916</a:t>
                      </a:r>
                      <a:endParaRPr lang="en-GB" sz="100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000">
                          <a:effectLst/>
                        </a:rPr>
                        <a:t>Release 16 Description; Summary of Rel-16 Work Items</a:t>
                      </a:r>
                      <a:endParaRPr lang="en-GB" sz="100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673814665"/>
                  </a:ext>
                </a:extLst>
              </a:tr>
              <a:tr h="304748">
                <a:tc>
                  <a:txBody>
                    <a:bodyPr/>
                    <a:lstStyle/>
                    <a:p>
                      <a:r>
                        <a:rPr lang="en-GB" sz="1000">
                          <a:effectLst/>
                        </a:rPr>
                        <a:t>TR </a:t>
                      </a:r>
                      <a:r>
                        <a:rPr lang="en-GB" sz="1000" u="none" strike="noStrike">
                          <a:solidFill>
                            <a:srgbClr val="4A900D"/>
                          </a:solidFill>
                          <a:effectLst/>
                          <a:hlinkClick r:id="rId7"/>
                        </a:rPr>
                        <a:t>21.917</a:t>
                      </a:r>
                      <a:endParaRPr lang="en-GB" sz="100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000" dirty="0">
                          <a:effectLst/>
                        </a:rPr>
                        <a:t>Release 17 Description; Summary of Rel-17 Work Items</a:t>
                      </a:r>
                      <a:endParaRPr lang="en-GB" sz="1000" dirty="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085060401"/>
                  </a:ext>
                </a:extLst>
              </a:tr>
              <a:tr h="314173">
                <a:tc>
                  <a:txBody>
                    <a:bodyPr/>
                    <a:lstStyle/>
                    <a:p>
                      <a:r>
                        <a:rPr lang="en-GB" sz="1000">
                          <a:effectLst/>
                        </a:rPr>
                        <a:t>TR </a:t>
                      </a:r>
                      <a:r>
                        <a:rPr lang="en-GB" sz="1000" u="none" strike="noStrike">
                          <a:solidFill>
                            <a:srgbClr val="4A900D"/>
                          </a:solidFill>
                          <a:effectLst/>
                          <a:hlinkClick r:id="rId8"/>
                        </a:rPr>
                        <a:t>21.918</a:t>
                      </a:r>
                      <a:endParaRPr lang="en-GB" sz="100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000" dirty="0">
                          <a:effectLst/>
                        </a:rPr>
                        <a:t>Release 18 Description; Summary of Rel-18 Work Items</a:t>
                      </a:r>
                      <a:endParaRPr lang="en-GB" sz="1000" dirty="0">
                        <a:effectLst/>
                        <a:latin typeface="Montserrat" panose="000005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513947182"/>
                  </a:ext>
                </a:extLst>
              </a:tr>
            </a:tbl>
          </a:graphicData>
        </a:graphic>
      </p:graphicFrame>
      <p:sp>
        <p:nvSpPr>
          <p:cNvPr id="10" name="Rectangle: Top Corners One Rounded and One Snipped 9">
            <a:extLst>
              <a:ext uri="{FF2B5EF4-FFF2-40B4-BE49-F238E27FC236}">
                <a16:creationId xmlns:a16="http://schemas.microsoft.com/office/drawing/2014/main" id="{AAA2FED3-9D54-7018-FCA8-48AC210390E8}"/>
              </a:ext>
            </a:extLst>
          </p:cNvPr>
          <p:cNvSpPr/>
          <p:nvPr/>
        </p:nvSpPr>
        <p:spPr>
          <a:xfrm>
            <a:off x="6694138" y="2432303"/>
            <a:ext cx="5120640" cy="2257898"/>
          </a:xfrm>
          <a:prstGeom prst="snipRoundRect">
            <a:avLst>
              <a:gd name="adj1" fmla="val 6163"/>
              <a:gd name="adj2" fmla="val 16667"/>
            </a:avLst>
          </a:prstGeom>
          <a:solidFill>
            <a:schemeClr val="accent6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400" i="1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Montserrat" panose="00000500000000000000" pitchFamily="2" charset="0"/>
              </a:rPr>
              <a:t>3GPP uses a system of parallel "Releases" which provide developers with a stable platform for the implementation of features at a given point and then allow for the addition of new functionality in subsequent Releases.</a:t>
            </a:r>
            <a:br>
              <a:rPr kumimoji="0" lang="en-US" altLang="en-US" sz="1400" i="1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Montserrat" panose="00000500000000000000" pitchFamily="2" charset="0"/>
              </a:rPr>
            </a:br>
            <a:r>
              <a:rPr kumimoji="0" lang="en-US" altLang="en-US" sz="1400" i="1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Montserrat" panose="00000500000000000000" pitchFamily="2" charset="0"/>
              </a:rPr>
              <a:t>You can learn more about 3GPP Releases by looking into the following resources:</a:t>
            </a:r>
          </a:p>
        </p:txBody>
      </p:sp>
    </p:spTree>
  </p:cSld>
  <p:clrMapOvr>
    <a:masterClrMapping/>
  </p:clrMapOvr>
  <p:transition>
    <p:wipe dir="r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F593FA-4750-4ACA-BD7F-DE20AC3C80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486" y="112240"/>
            <a:ext cx="10515600" cy="1325563"/>
          </a:xfrm>
        </p:spPr>
        <p:txBody>
          <a:bodyPr/>
          <a:lstStyle/>
          <a:p>
            <a:r>
              <a:rPr lang="en-GB" dirty="0">
                <a:solidFill>
                  <a:srgbClr val="C00000"/>
                </a:solidFill>
                <a:latin typeface="Century Gothic" panose="020B0502020202020204" pitchFamily="34" charset="0"/>
              </a:rPr>
              <a:t>For more info on 3GPP…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67442AA5-E436-4E1B-B514-0855B086A0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2486" y="1972823"/>
            <a:ext cx="5154825" cy="4325926"/>
          </a:xfrm>
        </p:spPr>
        <p:txBody>
          <a:bodyPr/>
          <a:lstStyle/>
          <a:p>
            <a:pPr marL="449263" indent="-449263"/>
            <a:r>
              <a:rPr lang="en-GB" sz="1800" dirty="0">
                <a:latin typeface="Century Gothic" panose="020B0502020202020204" pitchFamily="34" charset="0"/>
              </a:rPr>
              <a:t>Specifications, working documents, news, portal, technology articles: </a:t>
            </a:r>
          </a:p>
          <a:p>
            <a:pPr marL="906463" lvl="1" indent="-449263"/>
            <a:r>
              <a:rPr lang="en-GB" sz="1400" dirty="0">
                <a:latin typeface="Century Gothic" panose="020B0502020202020204" pitchFamily="34" charset="0"/>
              </a:rPr>
              <a:t>Online; </a:t>
            </a:r>
            <a:r>
              <a:rPr lang="en-GB" sz="14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www.3gpp.org </a:t>
            </a:r>
          </a:p>
          <a:p>
            <a:pPr marL="449263" indent="-449263"/>
            <a:r>
              <a:rPr lang="en-GB" sz="1800" dirty="0">
                <a:latin typeface="Century Gothic" panose="020B0502020202020204" pitchFamily="34" charset="0"/>
              </a:rPr>
              <a:t>Consider attending a WG or TSG meeting (listing):</a:t>
            </a:r>
          </a:p>
          <a:p>
            <a:pPr marL="906463" lvl="1" indent="-449263"/>
            <a:r>
              <a:rPr lang="en-GB" sz="14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https://portal.3gpp.org/ </a:t>
            </a:r>
          </a:p>
          <a:p>
            <a:r>
              <a:rPr lang="en-GB" sz="1800" dirty="0">
                <a:latin typeface="Century Gothic" panose="020B0502020202020204" pitchFamily="34" charset="0"/>
              </a:rPr>
              <a:t>Subscribe to our regular newsletter:</a:t>
            </a:r>
          </a:p>
          <a:p>
            <a:pPr lvl="1"/>
            <a:r>
              <a:rPr lang="en-GB" sz="1400" dirty="0">
                <a:latin typeface="Century Gothic" panose="020B0502020202020204" pitchFamily="34" charset="0"/>
              </a:rPr>
              <a:t> 	</a:t>
            </a:r>
            <a:r>
              <a:rPr lang="en-GB" sz="14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www.3gpp.org/highlights </a:t>
            </a:r>
          </a:p>
          <a:p>
            <a:pPr marL="449263" indent="-449263"/>
            <a:r>
              <a:rPr lang="en-GB" sz="1800" dirty="0">
                <a:latin typeface="Century Gothic" panose="020B0502020202020204" pitchFamily="34" charset="0"/>
              </a:rPr>
              <a:t>Keep in touch: </a:t>
            </a:r>
          </a:p>
          <a:p>
            <a:pPr marL="906463" lvl="1" indent="-449263"/>
            <a:r>
              <a:rPr lang="en-GB" sz="14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www.3gpp.org/contact </a:t>
            </a:r>
          </a:p>
          <a:p>
            <a:pPr marL="449263" indent="-449263"/>
            <a:endParaRPr lang="en-GB" sz="1800" dirty="0">
              <a:latin typeface="Century Gothic" panose="020B0502020202020204" pitchFamily="34" charset="0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EEBD0061-07BA-4CA3-946B-55C3C6ECDC43}"/>
              </a:ext>
            </a:extLst>
          </p:cNvPr>
          <p:cNvSpPr/>
          <p:nvPr/>
        </p:nvSpPr>
        <p:spPr>
          <a:xfrm>
            <a:off x="85912" y="6581001"/>
            <a:ext cx="1305165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www.3gpp.org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28912BE-E3B2-FFB8-CC7B-3AFB72C3208A}"/>
              </a:ext>
            </a:extLst>
          </p:cNvPr>
          <p:cNvSpPr txBox="1"/>
          <p:nvPr/>
        </p:nvSpPr>
        <p:spPr>
          <a:xfrm>
            <a:off x="10089319" y="4717210"/>
            <a:ext cx="1991106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1400" dirty="0">
                <a:solidFill>
                  <a:schemeClr val="accent2">
                    <a:lumMod val="75000"/>
                  </a:schemeClr>
                </a:solidFill>
                <a:latin typeface="Century Gothic" panose="020B0502020202020204" pitchFamily="34" charset="0"/>
              </a:rPr>
              <a:t>www.3gpp.org </a:t>
            </a:r>
            <a:endParaRPr lang="en-GB" sz="1400" dirty="0"/>
          </a:p>
        </p:txBody>
      </p:sp>
      <p:pic>
        <p:nvPicPr>
          <p:cNvPr id="6" name="Picture 5" descr="A poster of a conference&#10;&#10;AI-generated content may be incorrect.">
            <a:extLst>
              <a:ext uri="{FF2B5EF4-FFF2-40B4-BE49-F238E27FC236}">
                <a16:creationId xmlns:a16="http://schemas.microsoft.com/office/drawing/2014/main" id="{8D1F7231-3E2E-A854-5DA5-5C2A4EB9CFF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90286" y="2385291"/>
            <a:ext cx="1702947" cy="2340335"/>
          </a:xfrm>
          <a:prstGeom prst="rect">
            <a:avLst/>
          </a:prstGeom>
          <a:effectLst/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DC4EA79-F6DD-60C8-3562-A108B2DD8D7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05666" y="2385291"/>
            <a:ext cx="4053848" cy="22381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8603094"/>
      </p:ext>
    </p:extLst>
  </p:cSld>
  <p:clrMapOvr>
    <a:masterClrMapping/>
  </p:clrMapOvr>
  <p:transition>
    <p:wipe dir="r"/>
  </p:transition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BB13BEEBA675044A96DE28BDD893E607" ma:contentTypeVersion="13" ma:contentTypeDescription="Create a new document." ma:contentTypeScope="" ma:versionID="128a8422487fc329a7dc26f28cf6102c">
  <xsd:schema xmlns:xsd="http://www.w3.org/2001/XMLSchema" xmlns:xs="http://www.w3.org/2001/XMLSchema" xmlns:p="http://schemas.microsoft.com/office/2006/metadata/properties" xmlns:ns3="679a257e-872f-4c98-9e8a-0a9c104f72cd" xmlns:ns4="280d8efa-eff2-4910-88d2-79ca146720c4" targetNamespace="http://schemas.microsoft.com/office/2006/metadata/properties" ma:root="true" ma:fieldsID="5ee17176e517ccea8510c39d83da9bad" ns3:_="" ns4:_="">
    <xsd:import namespace="679a257e-872f-4c98-9e8a-0a9c104f72cd"/>
    <xsd:import namespace="280d8efa-eff2-4910-88d2-79ca146720c4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3:MediaServiceDateTaken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3:MediaServiceLocation" minOccurs="0"/>
                <xsd:element ref="ns3:MediaServiceAutoKeyPoints" minOccurs="0"/>
                <xsd:element ref="ns3:MediaServiceKeyPoints" minOccurs="0"/>
                <xsd:element ref="ns4:SharedWithUsers" minOccurs="0"/>
                <xsd:element ref="ns4:SharedWithDetails" minOccurs="0"/>
                <xsd:element ref="ns4:SharingHintHash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79a257e-872f-4c98-9e8a-0a9c104f72c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1" nillable="true" ma:displayName="Tags" ma:internalName="MediaServiceAutoTags" ma:readOnly="true">
      <xsd:simpleType>
        <xsd:restriction base="dms:Text"/>
      </xsd:simpleType>
    </xsd:element>
    <xsd:element name="MediaServiceOCR" ma:index="12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80d8efa-eff2-4910-88d2-79ca146720c4" elementFormDefault="qualified">
    <xsd:import namespace="http://schemas.microsoft.com/office/2006/documentManagement/types"/>
    <xsd:import namespace="http://schemas.microsoft.com/office/infopath/2007/PartnerControls"/>
    <xsd:element name="SharedWithUsers" ma:index="1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20" nillable="true" ma:displayName="Sharing Hint Hash" ma:hidden="true" ma:internalName="SharingHintHash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3728A70F-161F-4FA9-B193-C97FB71CE39B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8340F517-45A4-486D-BDBB-01E4DE03B032}">
  <ds:schemaRefs>
    <ds:schemaRef ds:uri="http://purl.org/dc/elements/1.1/"/>
    <ds:schemaRef ds:uri="http://schemas.microsoft.com/office/2006/metadata/properties"/>
    <ds:schemaRef ds:uri="679a257e-872f-4c98-9e8a-0a9c104f72cd"/>
    <ds:schemaRef ds:uri="http://purl.org/dc/terms/"/>
    <ds:schemaRef ds:uri="http://schemas.openxmlformats.org/package/2006/metadata/core-properties"/>
    <ds:schemaRef ds:uri="http://purl.org/dc/dcmitype/"/>
    <ds:schemaRef ds:uri="http://schemas.microsoft.com/office/2006/documentManagement/types"/>
    <ds:schemaRef ds:uri="http://schemas.microsoft.com/office/infopath/2007/PartnerControls"/>
    <ds:schemaRef ds:uri="280d8efa-eff2-4910-88d2-79ca146720c4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9F458B13-1493-454A-A724-E63BBA19DD64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79a257e-872f-4c98-9e8a-0a9c104f72cd"/>
    <ds:schemaRef ds:uri="280d8efa-eff2-4910-88d2-79ca146720c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12261</TotalTime>
  <Words>2305</Words>
  <Application>Microsoft Office PowerPoint</Application>
  <PresentationFormat>Widescreen</PresentationFormat>
  <Paragraphs>301</Paragraphs>
  <Slides>15</Slides>
  <Notes>10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3" baseType="lpstr">
      <vt:lpstr>Arial</vt:lpstr>
      <vt:lpstr>Calibri</vt:lpstr>
      <vt:lpstr>Calibri Light</vt:lpstr>
      <vt:lpstr>Century Gothic</vt:lpstr>
      <vt:lpstr>Helvetica Neue</vt:lpstr>
      <vt:lpstr>Montserrat</vt:lpstr>
      <vt:lpstr>Times New Roman</vt:lpstr>
      <vt:lpstr>Office Theme</vt:lpstr>
      <vt:lpstr>Introducing 3GPP</vt:lpstr>
      <vt:lpstr>Content</vt:lpstr>
      <vt:lpstr>The role of 3GPP</vt:lpstr>
      <vt:lpstr>3GPP – How the project Works</vt:lpstr>
      <vt:lpstr>Partnership</vt:lpstr>
      <vt:lpstr>3GPP standards eco-system </vt:lpstr>
      <vt:lpstr>Technical Specification Groups</vt:lpstr>
      <vt:lpstr>Work Schedule driven by technical meetings</vt:lpstr>
      <vt:lpstr>Three stage approach to Features, through Releases</vt:lpstr>
      <vt:lpstr>Bringing the work into the groups</vt:lpstr>
      <vt:lpstr>PowerPoint Presentation</vt:lpstr>
      <vt:lpstr>PowerPoint Presentation</vt:lpstr>
      <vt:lpstr>PowerPoint Presentation</vt:lpstr>
      <vt:lpstr>Concluding thoughts</vt:lpstr>
      <vt:lpstr>For more info on 3GPP…</vt:lpstr>
    </vt:vector>
  </TitlesOfParts>
  <Company>3GPP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3GPP template</dc:title>
  <dc:creator>Kevin Flynn</dc:creator>
  <dc:description>© 3GPP 2018</dc:description>
  <cp:lastModifiedBy>Kevin Flynn</cp:lastModifiedBy>
  <cp:revision>1030</cp:revision>
  <cp:lastPrinted>2019-09-25T11:24:01Z</cp:lastPrinted>
  <dcterms:created xsi:type="dcterms:W3CDTF">2010-02-05T13:52:04Z</dcterms:created>
  <dcterms:modified xsi:type="dcterms:W3CDTF">2025-06-05T09:37:22Z</dcterms:modified>
  <cp:contentStatus>Template 2017</cp:contentStatus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0x010100BB13BEEBA675044A96DE28BDD893E607</vt:lpwstr>
  </property>
</Properties>
</file>