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3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7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9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1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26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3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11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7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4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9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80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56169-695C-48FA-9CDF-3CF5FF1D5676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1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BS demodulation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Nokia, Huawei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#79AH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Hong Kong,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China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28-30 June,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R4-79AH-0269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43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Applicability of NPUSCH format 1 demodulation requirements</a:t>
            </a:r>
          </a:p>
          <a:p>
            <a:pPr lvl="1"/>
            <a:r>
              <a:rPr lang="en-GB" dirty="0" smtClean="0"/>
              <a:t>An </a:t>
            </a:r>
            <a:r>
              <a:rPr lang="en-GB" dirty="0"/>
              <a:t>NB-</a:t>
            </a:r>
            <a:r>
              <a:rPr lang="en-GB" dirty="0" err="1"/>
              <a:t>IoT</a:t>
            </a:r>
            <a:r>
              <a:rPr lang="en-GB" dirty="0"/>
              <a:t> Base Station supports 15 kHz sub-carrier </a:t>
            </a:r>
            <a:r>
              <a:rPr lang="en-GB" dirty="0" smtClean="0"/>
              <a:t>spacing requirements, </a:t>
            </a:r>
            <a:r>
              <a:rPr lang="en-GB" dirty="0"/>
              <a:t>3.75 kHz sub-carrier </a:t>
            </a:r>
            <a:r>
              <a:rPr lang="en-GB" dirty="0" smtClean="0"/>
              <a:t>spacing requirements, </a:t>
            </a:r>
            <a:r>
              <a:rPr lang="en-GB" dirty="0"/>
              <a:t>or both</a:t>
            </a:r>
            <a:r>
              <a:rPr lang="en-GB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For 15kHz sub-carrier spacing  single-tone/multi-tone, the demodulation requirements apply for the supported number of tones. </a:t>
            </a:r>
            <a:endParaRPr lang="en-US" dirty="0"/>
          </a:p>
          <a:p>
            <a:r>
              <a:rPr lang="en-US" dirty="0" smtClean="0"/>
              <a:t>Applicability of NPUSCH format 2 performance requirements</a:t>
            </a:r>
          </a:p>
          <a:p>
            <a:pPr lvl="1"/>
            <a:r>
              <a:rPr lang="en-US" dirty="0" smtClean="0"/>
              <a:t>An 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Base Station supports 15 kHz sub-carrier </a:t>
            </a:r>
            <a:r>
              <a:rPr lang="en-US" dirty="0" smtClean="0"/>
              <a:t>spacing requirements, </a:t>
            </a:r>
            <a:r>
              <a:rPr lang="en-US" dirty="0"/>
              <a:t>3.75 kHz sub-carrier </a:t>
            </a:r>
            <a:r>
              <a:rPr lang="en-US" dirty="0" smtClean="0"/>
              <a:t>spacing requirements , </a:t>
            </a:r>
            <a:r>
              <a:rPr lang="en-US" dirty="0"/>
              <a:t>or both.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106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 responsibility</a:t>
            </a:r>
          </a:p>
          <a:p>
            <a:pPr lvl="1"/>
            <a:r>
              <a:rPr lang="en-US" dirty="0"/>
              <a:t>Nokia drafts CR for NPRACH demodulation requirements.</a:t>
            </a:r>
          </a:p>
          <a:p>
            <a:pPr lvl="1"/>
            <a:r>
              <a:rPr lang="en-US" dirty="0"/>
              <a:t>Huawei drafts CR for NPUSCH format 1 and 2 demodulation requirements.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26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BS demodulation requirements</vt:lpstr>
      <vt:lpstr>Agreements</vt:lpstr>
      <vt:lpstr>Agreements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requirements</dc:title>
  <dc:creator>Kazuyoshi Uesaka</dc:creator>
  <cp:lastModifiedBy>Kazuyoshi Uesaka2</cp:lastModifiedBy>
  <cp:revision>27</cp:revision>
  <dcterms:created xsi:type="dcterms:W3CDTF">2016-06-29T07:14:29Z</dcterms:created>
  <dcterms:modified xsi:type="dcterms:W3CDTF">2016-06-30T02:50:50Z</dcterms:modified>
</cp:coreProperties>
</file>