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8">
  <p:sldMasterIdLst>
    <p:sldMasterId id="2147483729" r:id="rId1"/>
  </p:sldMasterIdLst>
  <p:notesMasterIdLst>
    <p:notesMasterId r:id="rId10"/>
  </p:notesMasterIdLst>
  <p:handoutMasterIdLst>
    <p:handoutMasterId r:id="rId11"/>
  </p:handoutMasterIdLst>
  <p:sldIdLst>
    <p:sldId id="303" r:id="rId2"/>
    <p:sldId id="937" r:id="rId3"/>
    <p:sldId id="2147480993" r:id="rId4"/>
    <p:sldId id="2147480994" r:id="rId5"/>
    <p:sldId id="2147480995" r:id="rId6"/>
    <p:sldId id="2147480996" r:id="rId7"/>
    <p:sldId id="2147480998" r:id="rId8"/>
    <p:sldId id="2147480997" r:id="rId9"/>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6600FF"/>
    <a:srgbClr val="66FFFF"/>
    <a:srgbClr val="C1E442"/>
    <a:srgbClr val="FF3300"/>
    <a:srgbClr val="72AF2F"/>
    <a:srgbClr val="FFFFCC"/>
    <a:srgbClr val="C6D254"/>
    <a:srgbClr val="000000"/>
    <a:srgbClr val="5C88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9784B3-B1A6-4FF5-90FC-1770F0863396}" v="122" dt="2025-06-04T16:01:06.701"/>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97" autoAdjust="0"/>
    <p:restoredTop sz="97931" autoAdjust="0"/>
  </p:normalViewPr>
  <p:slideViewPr>
    <p:cSldViewPr snapToGrid="0">
      <p:cViewPr varScale="1">
        <p:scale>
          <a:sx n="99" d="100"/>
          <a:sy n="99" d="100"/>
        </p:scale>
        <p:origin x="120" y="384"/>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p:scale>
          <a:sx n="200" d="100"/>
          <a:sy n="200" d="100"/>
        </p:scale>
        <p:origin x="278" y="-383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k Scott" userId="720edb54-8650-4eea-a90d-2490690ab349" providerId="ADAL" clId="{ED9784B3-B1A6-4FF5-90FC-1770F0863396}"/>
    <pc:docChg chg="undo custSel addSld delSld modSld modMainMaster">
      <pc:chgData name="Mark Scott" userId="720edb54-8650-4eea-a90d-2490690ab349" providerId="ADAL" clId="{ED9784B3-B1A6-4FF5-90FC-1770F0863396}" dt="2025-06-04T16:06:54.180" v="11989" actId="255"/>
      <pc:docMkLst>
        <pc:docMk/>
      </pc:docMkLst>
      <pc:sldChg chg="modSp mod">
        <pc:chgData name="Mark Scott" userId="720edb54-8650-4eea-a90d-2490690ab349" providerId="ADAL" clId="{ED9784B3-B1A6-4FF5-90FC-1770F0863396}" dt="2025-06-04T15:41:45.575" v="11238" actId="20577"/>
        <pc:sldMkLst>
          <pc:docMk/>
          <pc:sldMk cId="0" sldId="303"/>
        </pc:sldMkLst>
        <pc:spChg chg="mod">
          <ac:chgData name="Mark Scott" userId="720edb54-8650-4eea-a90d-2490690ab349" providerId="ADAL" clId="{ED9784B3-B1A6-4FF5-90FC-1770F0863396}" dt="2025-06-04T15:41:11.796" v="11223" actId="20577"/>
          <ac:spMkLst>
            <pc:docMk/>
            <pc:sldMk cId="0" sldId="303"/>
            <ac:spMk id="6147" creationId="{00000000-0000-0000-0000-000000000000}"/>
          </ac:spMkLst>
        </pc:spChg>
        <pc:spChg chg="mod">
          <ac:chgData name="Mark Scott" userId="720edb54-8650-4eea-a90d-2490690ab349" providerId="ADAL" clId="{ED9784B3-B1A6-4FF5-90FC-1770F0863396}" dt="2025-06-04T15:41:45.575" v="11238" actId="20577"/>
          <ac:spMkLst>
            <pc:docMk/>
            <pc:sldMk cId="0" sldId="303"/>
            <ac:spMk id="9219" creationId="{00000000-0000-0000-0000-000000000000}"/>
          </ac:spMkLst>
        </pc:spChg>
      </pc:sldChg>
      <pc:sldChg chg="del">
        <pc:chgData name="Mark Scott" userId="720edb54-8650-4eea-a90d-2490690ab349" providerId="ADAL" clId="{ED9784B3-B1A6-4FF5-90FC-1770F0863396}" dt="2025-06-04T13:15:04.641" v="293" actId="47"/>
        <pc:sldMkLst>
          <pc:docMk/>
          <pc:sldMk cId="1195480555" sldId="704"/>
        </pc:sldMkLst>
      </pc:sldChg>
      <pc:sldChg chg="del">
        <pc:chgData name="Mark Scott" userId="720edb54-8650-4eea-a90d-2490690ab349" providerId="ADAL" clId="{ED9784B3-B1A6-4FF5-90FC-1770F0863396}" dt="2025-06-04T13:15:00.824" v="287" actId="47"/>
        <pc:sldMkLst>
          <pc:docMk/>
          <pc:sldMk cId="3242874530" sldId="907"/>
        </pc:sldMkLst>
      </pc:sldChg>
      <pc:sldChg chg="del">
        <pc:chgData name="Mark Scott" userId="720edb54-8650-4eea-a90d-2490690ab349" providerId="ADAL" clId="{ED9784B3-B1A6-4FF5-90FC-1770F0863396}" dt="2025-06-04T13:15:01.588" v="288" actId="47"/>
        <pc:sldMkLst>
          <pc:docMk/>
          <pc:sldMk cId="3425909832" sldId="908"/>
        </pc:sldMkLst>
      </pc:sldChg>
      <pc:sldChg chg="del">
        <pc:chgData name="Mark Scott" userId="720edb54-8650-4eea-a90d-2490690ab349" providerId="ADAL" clId="{ED9784B3-B1A6-4FF5-90FC-1770F0863396}" dt="2025-06-04T13:15:02.151" v="289" actId="47"/>
        <pc:sldMkLst>
          <pc:docMk/>
          <pc:sldMk cId="3060572281" sldId="924"/>
        </pc:sldMkLst>
      </pc:sldChg>
      <pc:sldChg chg="del">
        <pc:chgData name="Mark Scott" userId="720edb54-8650-4eea-a90d-2490690ab349" providerId="ADAL" clId="{ED9784B3-B1A6-4FF5-90FC-1770F0863396}" dt="2025-06-04T13:15:05.187" v="294" actId="47"/>
        <pc:sldMkLst>
          <pc:docMk/>
          <pc:sldMk cId="1352853539" sldId="925"/>
        </pc:sldMkLst>
      </pc:sldChg>
      <pc:sldChg chg="modSp mod">
        <pc:chgData name="Mark Scott" userId="720edb54-8650-4eea-a90d-2490690ab349" providerId="ADAL" clId="{ED9784B3-B1A6-4FF5-90FC-1770F0863396}" dt="2025-06-04T15:39:30.366" v="11208" actId="20577"/>
        <pc:sldMkLst>
          <pc:docMk/>
          <pc:sldMk cId="3805863355" sldId="937"/>
        </pc:sldMkLst>
        <pc:spChg chg="mod">
          <ac:chgData name="Mark Scott" userId="720edb54-8650-4eea-a90d-2490690ab349" providerId="ADAL" clId="{ED9784B3-B1A6-4FF5-90FC-1770F0863396}" dt="2025-06-04T15:39:30.366" v="11208" actId="20577"/>
          <ac:spMkLst>
            <pc:docMk/>
            <pc:sldMk cId="3805863355" sldId="937"/>
            <ac:spMk id="3" creationId="{9587A72E-7889-4E30-879E-9C4CCD3F171A}"/>
          </ac:spMkLst>
        </pc:spChg>
      </pc:sldChg>
      <pc:sldChg chg="del">
        <pc:chgData name="Mark Scott" userId="720edb54-8650-4eea-a90d-2490690ab349" providerId="ADAL" clId="{ED9784B3-B1A6-4FF5-90FC-1770F0863396}" dt="2025-06-04T13:15:02.647" v="290" actId="47"/>
        <pc:sldMkLst>
          <pc:docMk/>
          <pc:sldMk cId="1108253922" sldId="949"/>
        </pc:sldMkLst>
      </pc:sldChg>
      <pc:sldChg chg="del">
        <pc:chgData name="Mark Scott" userId="720edb54-8650-4eea-a90d-2490690ab349" providerId="ADAL" clId="{ED9784B3-B1A6-4FF5-90FC-1770F0863396}" dt="2025-06-04T13:15:03.079" v="291" actId="47"/>
        <pc:sldMkLst>
          <pc:docMk/>
          <pc:sldMk cId="3565901543" sldId="950"/>
        </pc:sldMkLst>
      </pc:sldChg>
      <pc:sldChg chg="del">
        <pc:chgData name="Mark Scott" userId="720edb54-8650-4eea-a90d-2490690ab349" providerId="ADAL" clId="{ED9784B3-B1A6-4FF5-90FC-1770F0863396}" dt="2025-06-04T13:15:03.607" v="292" actId="47"/>
        <pc:sldMkLst>
          <pc:docMk/>
          <pc:sldMk cId="861698513" sldId="988"/>
        </pc:sldMkLst>
      </pc:sldChg>
      <pc:sldChg chg="del">
        <pc:chgData name="Mark Scott" userId="720edb54-8650-4eea-a90d-2490690ab349" providerId="ADAL" clId="{ED9784B3-B1A6-4FF5-90FC-1770F0863396}" dt="2025-06-04T13:14:51.168" v="271" actId="47"/>
        <pc:sldMkLst>
          <pc:docMk/>
          <pc:sldMk cId="744435158" sldId="989"/>
        </pc:sldMkLst>
      </pc:sldChg>
      <pc:sldChg chg="del">
        <pc:chgData name="Mark Scott" userId="720edb54-8650-4eea-a90d-2490690ab349" providerId="ADAL" clId="{ED9784B3-B1A6-4FF5-90FC-1770F0863396}" dt="2025-06-04T13:14:50.117" v="268" actId="47"/>
        <pc:sldMkLst>
          <pc:docMk/>
          <pc:sldMk cId="104189051" sldId="991"/>
        </pc:sldMkLst>
      </pc:sldChg>
      <pc:sldChg chg="del">
        <pc:chgData name="Mark Scott" userId="720edb54-8650-4eea-a90d-2490690ab349" providerId="ADAL" clId="{ED9784B3-B1A6-4FF5-90FC-1770F0863396}" dt="2025-06-04T13:14:50.509" v="269" actId="47"/>
        <pc:sldMkLst>
          <pc:docMk/>
          <pc:sldMk cId="2361579241" sldId="993"/>
        </pc:sldMkLst>
      </pc:sldChg>
      <pc:sldChg chg="del">
        <pc:chgData name="Mark Scott" userId="720edb54-8650-4eea-a90d-2490690ab349" providerId="ADAL" clId="{ED9784B3-B1A6-4FF5-90FC-1770F0863396}" dt="2025-06-04T13:14:51.843" v="273" actId="47"/>
        <pc:sldMkLst>
          <pc:docMk/>
          <pc:sldMk cId="2507170484" sldId="994"/>
        </pc:sldMkLst>
      </pc:sldChg>
      <pc:sldChg chg="del">
        <pc:chgData name="Mark Scott" userId="720edb54-8650-4eea-a90d-2490690ab349" providerId="ADAL" clId="{ED9784B3-B1A6-4FF5-90FC-1770F0863396}" dt="2025-06-04T13:14:52.188" v="274" actId="47"/>
        <pc:sldMkLst>
          <pc:docMk/>
          <pc:sldMk cId="1490831912" sldId="2147480965"/>
        </pc:sldMkLst>
      </pc:sldChg>
      <pc:sldChg chg="del">
        <pc:chgData name="Mark Scott" userId="720edb54-8650-4eea-a90d-2490690ab349" providerId="ADAL" clId="{ED9784B3-B1A6-4FF5-90FC-1770F0863396}" dt="2025-06-04T13:14:50.870" v="270" actId="47"/>
        <pc:sldMkLst>
          <pc:docMk/>
          <pc:sldMk cId="1301499427" sldId="2147480976"/>
        </pc:sldMkLst>
      </pc:sldChg>
      <pc:sldChg chg="del">
        <pc:chgData name="Mark Scott" userId="720edb54-8650-4eea-a90d-2490690ab349" providerId="ADAL" clId="{ED9784B3-B1A6-4FF5-90FC-1770F0863396}" dt="2025-06-04T13:14:51.529" v="272" actId="47"/>
        <pc:sldMkLst>
          <pc:docMk/>
          <pc:sldMk cId="2942894220" sldId="2147480977"/>
        </pc:sldMkLst>
      </pc:sldChg>
      <pc:sldChg chg="del">
        <pc:chgData name="Mark Scott" userId="720edb54-8650-4eea-a90d-2490690ab349" providerId="ADAL" clId="{ED9784B3-B1A6-4FF5-90FC-1770F0863396}" dt="2025-06-04T13:14:53.209" v="277" actId="47"/>
        <pc:sldMkLst>
          <pc:docMk/>
          <pc:sldMk cId="57191636" sldId="2147480978"/>
        </pc:sldMkLst>
      </pc:sldChg>
      <pc:sldChg chg="del">
        <pc:chgData name="Mark Scott" userId="720edb54-8650-4eea-a90d-2490690ab349" providerId="ADAL" clId="{ED9784B3-B1A6-4FF5-90FC-1770F0863396}" dt="2025-06-04T13:14:58.770" v="282" actId="47"/>
        <pc:sldMkLst>
          <pc:docMk/>
          <pc:sldMk cId="4127396139" sldId="2147480979"/>
        </pc:sldMkLst>
      </pc:sldChg>
      <pc:sldChg chg="del">
        <pc:chgData name="Mark Scott" userId="720edb54-8650-4eea-a90d-2490690ab349" providerId="ADAL" clId="{ED9784B3-B1A6-4FF5-90FC-1770F0863396}" dt="2025-06-04T13:14:59.555" v="284" actId="47"/>
        <pc:sldMkLst>
          <pc:docMk/>
          <pc:sldMk cId="375461638" sldId="2147480980"/>
        </pc:sldMkLst>
      </pc:sldChg>
      <pc:sldChg chg="del">
        <pc:chgData name="Mark Scott" userId="720edb54-8650-4eea-a90d-2490690ab349" providerId="ADAL" clId="{ED9784B3-B1A6-4FF5-90FC-1770F0863396}" dt="2025-06-04T13:14:59.148" v="283" actId="47"/>
        <pc:sldMkLst>
          <pc:docMk/>
          <pc:sldMk cId="3641869891" sldId="2147480981"/>
        </pc:sldMkLst>
      </pc:sldChg>
      <pc:sldChg chg="del">
        <pc:chgData name="Mark Scott" userId="720edb54-8650-4eea-a90d-2490690ab349" providerId="ADAL" clId="{ED9784B3-B1A6-4FF5-90FC-1770F0863396}" dt="2025-06-04T13:14:52.879" v="276" actId="47"/>
        <pc:sldMkLst>
          <pc:docMk/>
          <pc:sldMk cId="1124000147" sldId="2147480982"/>
        </pc:sldMkLst>
      </pc:sldChg>
      <pc:sldChg chg="del">
        <pc:chgData name="Mark Scott" userId="720edb54-8650-4eea-a90d-2490690ab349" providerId="ADAL" clId="{ED9784B3-B1A6-4FF5-90FC-1770F0863396}" dt="2025-06-04T13:14:53.648" v="278" actId="47"/>
        <pc:sldMkLst>
          <pc:docMk/>
          <pc:sldMk cId="3607200076" sldId="2147480983"/>
        </pc:sldMkLst>
      </pc:sldChg>
      <pc:sldChg chg="del">
        <pc:chgData name="Mark Scott" userId="720edb54-8650-4eea-a90d-2490690ab349" providerId="ADAL" clId="{ED9784B3-B1A6-4FF5-90FC-1770F0863396}" dt="2025-06-04T13:14:57.230" v="281" actId="47"/>
        <pc:sldMkLst>
          <pc:docMk/>
          <pc:sldMk cId="94134944" sldId="2147480985"/>
        </pc:sldMkLst>
      </pc:sldChg>
      <pc:sldChg chg="del">
        <pc:chgData name="Mark Scott" userId="720edb54-8650-4eea-a90d-2490690ab349" providerId="ADAL" clId="{ED9784B3-B1A6-4FF5-90FC-1770F0863396}" dt="2025-06-04T13:15:00.425" v="286" actId="47"/>
        <pc:sldMkLst>
          <pc:docMk/>
          <pc:sldMk cId="3941558904" sldId="2147480988"/>
        </pc:sldMkLst>
      </pc:sldChg>
      <pc:sldChg chg="del">
        <pc:chgData name="Mark Scott" userId="720edb54-8650-4eea-a90d-2490690ab349" providerId="ADAL" clId="{ED9784B3-B1A6-4FF5-90FC-1770F0863396}" dt="2025-06-04T13:14:54.056" v="279" actId="47"/>
        <pc:sldMkLst>
          <pc:docMk/>
          <pc:sldMk cId="2185994978" sldId="2147480989"/>
        </pc:sldMkLst>
      </pc:sldChg>
      <pc:sldChg chg="del">
        <pc:chgData name="Mark Scott" userId="720edb54-8650-4eea-a90d-2490690ab349" providerId="ADAL" clId="{ED9784B3-B1A6-4FF5-90FC-1770F0863396}" dt="2025-06-04T13:14:52.533" v="275" actId="47"/>
        <pc:sldMkLst>
          <pc:docMk/>
          <pc:sldMk cId="276712262" sldId="2147480990"/>
        </pc:sldMkLst>
      </pc:sldChg>
      <pc:sldChg chg="del">
        <pc:chgData name="Mark Scott" userId="720edb54-8650-4eea-a90d-2490690ab349" providerId="ADAL" clId="{ED9784B3-B1A6-4FF5-90FC-1770F0863396}" dt="2025-06-04T13:15:00.001" v="285" actId="47"/>
        <pc:sldMkLst>
          <pc:docMk/>
          <pc:sldMk cId="1196708941" sldId="2147480991"/>
        </pc:sldMkLst>
      </pc:sldChg>
      <pc:sldChg chg="del">
        <pc:chgData name="Mark Scott" userId="720edb54-8650-4eea-a90d-2490690ab349" providerId="ADAL" clId="{ED9784B3-B1A6-4FF5-90FC-1770F0863396}" dt="2025-06-04T13:15:30.269" v="337" actId="47"/>
        <pc:sldMkLst>
          <pc:docMk/>
          <pc:sldMk cId="617025726" sldId="2147480992"/>
        </pc:sldMkLst>
      </pc:sldChg>
      <pc:sldChg chg="addSp delSp modSp mod">
        <pc:chgData name="Mark Scott" userId="720edb54-8650-4eea-a90d-2490690ab349" providerId="ADAL" clId="{ED9784B3-B1A6-4FF5-90FC-1770F0863396}" dt="2025-06-04T16:06:54.180" v="11989" actId="255"/>
        <pc:sldMkLst>
          <pc:docMk/>
          <pc:sldMk cId="3919927755" sldId="2147480993"/>
        </pc:sldMkLst>
        <pc:spChg chg="mod">
          <ac:chgData name="Mark Scott" userId="720edb54-8650-4eea-a90d-2490690ab349" providerId="ADAL" clId="{ED9784B3-B1A6-4FF5-90FC-1770F0863396}" dt="2025-06-04T13:15:36.953" v="339" actId="1076"/>
          <ac:spMkLst>
            <pc:docMk/>
            <pc:sldMk cId="3919927755" sldId="2147480993"/>
            <ac:spMk id="4" creationId="{BA17478D-567F-442F-AE2C-AB67EF9DA0AC}"/>
          </ac:spMkLst>
        </pc:spChg>
        <pc:spChg chg="del">
          <ac:chgData name="Mark Scott" userId="720edb54-8650-4eea-a90d-2490690ab349" providerId="ADAL" clId="{ED9784B3-B1A6-4FF5-90FC-1770F0863396}" dt="2025-06-04T13:39:38.004" v="341" actId="478"/>
          <ac:spMkLst>
            <pc:docMk/>
            <pc:sldMk cId="3919927755" sldId="2147480993"/>
            <ac:spMk id="5" creationId="{909196DC-DF98-4609-9E0E-9CD6E10109B2}"/>
          </ac:spMkLst>
        </pc:spChg>
        <pc:spChg chg="mod">
          <ac:chgData name="Mark Scott" userId="720edb54-8650-4eea-a90d-2490690ab349" providerId="ADAL" clId="{ED9784B3-B1A6-4FF5-90FC-1770F0863396}" dt="2025-06-04T16:06:54.180" v="11989" actId="255"/>
          <ac:spMkLst>
            <pc:docMk/>
            <pc:sldMk cId="3919927755" sldId="2147480993"/>
            <ac:spMk id="7" creationId="{60E7346B-DD72-4DEA-B6C4-7C9FB2A5A2E3}"/>
          </ac:spMkLst>
        </pc:spChg>
        <pc:graphicFrameChg chg="add mod modGraphic">
          <ac:chgData name="Mark Scott" userId="720edb54-8650-4eea-a90d-2490690ab349" providerId="ADAL" clId="{ED9784B3-B1A6-4FF5-90FC-1770F0863396}" dt="2025-06-04T14:42:49.885" v="8146" actId="1076"/>
          <ac:graphicFrameMkLst>
            <pc:docMk/>
            <pc:sldMk cId="3919927755" sldId="2147480993"/>
            <ac:graphicFrameMk id="2" creationId="{65E7AE8C-D203-C176-155D-01A506D1A674}"/>
          </ac:graphicFrameMkLst>
        </pc:graphicFrameChg>
        <pc:graphicFrameChg chg="del">
          <ac:chgData name="Mark Scott" userId="720edb54-8650-4eea-a90d-2490690ab349" providerId="ADAL" clId="{ED9784B3-B1A6-4FF5-90FC-1770F0863396}" dt="2025-06-04T13:15:28.087" v="336" actId="478"/>
          <ac:graphicFrameMkLst>
            <pc:docMk/>
            <pc:sldMk cId="3919927755" sldId="2147480993"/>
            <ac:graphicFrameMk id="6" creationId="{ADB9627F-6EE1-43CC-A81C-F7DDEAC0123A}"/>
          </ac:graphicFrameMkLst>
        </pc:graphicFrameChg>
      </pc:sldChg>
      <pc:sldChg chg="del">
        <pc:chgData name="Mark Scott" userId="720edb54-8650-4eea-a90d-2490690ab349" providerId="ADAL" clId="{ED9784B3-B1A6-4FF5-90FC-1770F0863396}" dt="2025-06-04T13:14:54.749" v="280" actId="47"/>
        <pc:sldMkLst>
          <pc:docMk/>
          <pc:sldMk cId="103430190" sldId="2147480994"/>
        </pc:sldMkLst>
      </pc:sldChg>
      <pc:sldChg chg="addSp delSp modSp add mod">
        <pc:chgData name="Mark Scott" userId="720edb54-8650-4eea-a90d-2490690ab349" providerId="ADAL" clId="{ED9784B3-B1A6-4FF5-90FC-1770F0863396}" dt="2025-06-04T15:46:08.338" v="11507" actId="20577"/>
        <pc:sldMkLst>
          <pc:docMk/>
          <pc:sldMk cId="2653748957" sldId="2147480994"/>
        </pc:sldMkLst>
        <pc:spChg chg="add">
          <ac:chgData name="Mark Scott" userId="720edb54-8650-4eea-a90d-2490690ab349" providerId="ADAL" clId="{ED9784B3-B1A6-4FF5-90FC-1770F0863396}" dt="2025-06-04T13:43:43.637" v="469"/>
          <ac:spMkLst>
            <pc:docMk/>
            <pc:sldMk cId="2653748957" sldId="2147480994"/>
            <ac:spMk id="2" creationId="{76378C8A-15F3-F108-43FC-4144E0C9CBE3}"/>
          </ac:spMkLst>
        </pc:spChg>
        <pc:spChg chg="add">
          <ac:chgData name="Mark Scott" userId="720edb54-8650-4eea-a90d-2490690ab349" providerId="ADAL" clId="{ED9784B3-B1A6-4FF5-90FC-1770F0863396}" dt="2025-06-04T13:43:55.481" v="470"/>
          <ac:spMkLst>
            <pc:docMk/>
            <pc:sldMk cId="2653748957" sldId="2147480994"/>
            <ac:spMk id="3" creationId="{A0ED3896-2C2B-8C29-BC06-936AEBF29907}"/>
          </ac:spMkLst>
        </pc:spChg>
        <pc:spChg chg="mod">
          <ac:chgData name="Mark Scott" userId="720edb54-8650-4eea-a90d-2490690ab349" providerId="ADAL" clId="{ED9784B3-B1A6-4FF5-90FC-1770F0863396}" dt="2025-06-04T14:45:50.188" v="8437" actId="20577"/>
          <ac:spMkLst>
            <pc:docMk/>
            <pc:sldMk cId="2653748957" sldId="2147480994"/>
            <ac:spMk id="4" creationId="{83E07BBC-3CD0-1A9A-CA59-1BFE9D280CE8}"/>
          </ac:spMkLst>
        </pc:spChg>
        <pc:spChg chg="add">
          <ac:chgData name="Mark Scott" userId="720edb54-8650-4eea-a90d-2490690ab349" providerId="ADAL" clId="{ED9784B3-B1A6-4FF5-90FC-1770F0863396}" dt="2025-06-04T13:44:16.867" v="472"/>
          <ac:spMkLst>
            <pc:docMk/>
            <pc:sldMk cId="2653748957" sldId="2147480994"/>
            <ac:spMk id="5" creationId="{723BDC39-51B0-AC61-8618-33671BD89419}"/>
          </ac:spMkLst>
        </pc:spChg>
        <pc:spChg chg="add mod">
          <ac:chgData name="Mark Scott" userId="720edb54-8650-4eea-a90d-2490690ab349" providerId="ADAL" clId="{ED9784B3-B1A6-4FF5-90FC-1770F0863396}" dt="2025-06-04T15:46:08.338" v="11507" actId="20577"/>
          <ac:spMkLst>
            <pc:docMk/>
            <pc:sldMk cId="2653748957" sldId="2147480994"/>
            <ac:spMk id="6" creationId="{4AEC7DBE-BC69-EDB4-E77F-73DD36F9ADDC}"/>
          </ac:spMkLst>
        </pc:spChg>
        <pc:spChg chg="del mod">
          <ac:chgData name="Mark Scott" userId="720edb54-8650-4eea-a90d-2490690ab349" providerId="ADAL" clId="{ED9784B3-B1A6-4FF5-90FC-1770F0863396}" dt="2025-06-04T13:48:58.759" v="779" actId="478"/>
          <ac:spMkLst>
            <pc:docMk/>
            <pc:sldMk cId="2653748957" sldId="2147480994"/>
            <ac:spMk id="7" creationId="{61C0D0E8-B840-C375-4D31-7ED11974B532}"/>
          </ac:spMkLst>
        </pc:spChg>
      </pc:sldChg>
      <pc:sldChg chg="add del">
        <pc:chgData name="Mark Scott" userId="720edb54-8650-4eea-a90d-2490690ab349" providerId="ADAL" clId="{ED9784B3-B1A6-4FF5-90FC-1770F0863396}" dt="2025-06-04T13:44:02.241" v="471"/>
        <pc:sldMkLst>
          <pc:docMk/>
          <pc:sldMk cId="2416080396" sldId="2147480995"/>
        </pc:sldMkLst>
      </pc:sldChg>
      <pc:sldChg chg="addSp delSp modSp add mod">
        <pc:chgData name="Mark Scott" userId="720edb54-8650-4eea-a90d-2490690ab349" providerId="ADAL" clId="{ED9784B3-B1A6-4FF5-90FC-1770F0863396}" dt="2025-06-04T15:53:58.998" v="11748" actId="20577"/>
        <pc:sldMkLst>
          <pc:docMk/>
          <pc:sldMk cId="3311872248" sldId="2147480995"/>
        </pc:sldMkLst>
        <pc:spChg chg="add">
          <ac:chgData name="Mark Scott" userId="720edb54-8650-4eea-a90d-2490690ab349" providerId="ADAL" clId="{ED9784B3-B1A6-4FF5-90FC-1770F0863396}" dt="2025-06-04T14:23:09.789" v="5755"/>
          <ac:spMkLst>
            <pc:docMk/>
            <pc:sldMk cId="3311872248" sldId="2147480995"/>
            <ac:spMk id="3" creationId="{FBD18402-0016-BCDA-4467-2CAEA030E2DA}"/>
          </ac:spMkLst>
        </pc:spChg>
        <pc:spChg chg="mod">
          <ac:chgData name="Mark Scott" userId="720edb54-8650-4eea-a90d-2490690ab349" providerId="ADAL" clId="{ED9784B3-B1A6-4FF5-90FC-1770F0863396}" dt="2025-06-04T13:50:31.156" v="1094" actId="20577"/>
          <ac:spMkLst>
            <pc:docMk/>
            <pc:sldMk cId="3311872248" sldId="2147480995"/>
            <ac:spMk id="4" creationId="{A75DFB76-245B-92F8-D75D-C3F63124FAD7}"/>
          </ac:spMkLst>
        </pc:spChg>
        <pc:spChg chg="mod">
          <ac:chgData name="Mark Scott" userId="720edb54-8650-4eea-a90d-2490690ab349" providerId="ADAL" clId="{ED9784B3-B1A6-4FF5-90FC-1770F0863396}" dt="2025-06-04T15:53:58.998" v="11748" actId="20577"/>
          <ac:spMkLst>
            <pc:docMk/>
            <pc:sldMk cId="3311872248" sldId="2147480995"/>
            <ac:spMk id="6" creationId="{66909329-B93D-5A10-DDF6-FBCD4D2FABDC}"/>
          </ac:spMkLst>
        </pc:spChg>
        <pc:spChg chg="add mod">
          <ac:chgData name="Mark Scott" userId="720edb54-8650-4eea-a90d-2490690ab349" providerId="ADAL" clId="{ED9784B3-B1A6-4FF5-90FC-1770F0863396}" dt="2025-06-04T14:49:11.206" v="8468"/>
          <ac:spMkLst>
            <pc:docMk/>
            <pc:sldMk cId="3311872248" sldId="2147480995"/>
            <ac:spMk id="7" creationId="{B65E78E1-0E72-3756-782C-28B37DCDE54E}"/>
          </ac:spMkLst>
        </pc:spChg>
        <pc:spChg chg="add del mod">
          <ac:chgData name="Mark Scott" userId="720edb54-8650-4eea-a90d-2490690ab349" providerId="ADAL" clId="{ED9784B3-B1A6-4FF5-90FC-1770F0863396}" dt="2025-06-04T14:52:37.709" v="8759" actId="478"/>
          <ac:spMkLst>
            <pc:docMk/>
            <pc:sldMk cId="3311872248" sldId="2147480995"/>
            <ac:spMk id="10" creationId="{D5DAD530-3075-AEAF-9F7F-A83D62A13280}"/>
          </ac:spMkLst>
        </pc:spChg>
        <pc:graphicFrameChg chg="add mod">
          <ac:chgData name="Mark Scott" userId="720edb54-8650-4eea-a90d-2490690ab349" providerId="ADAL" clId="{ED9784B3-B1A6-4FF5-90FC-1770F0863396}" dt="2025-06-04T14:22:07.564" v="5747"/>
          <ac:graphicFrameMkLst>
            <pc:docMk/>
            <pc:sldMk cId="3311872248" sldId="2147480995"/>
            <ac:graphicFrameMk id="2" creationId="{B1AE4371-176C-3874-F201-3722419ACD67}"/>
          </ac:graphicFrameMkLst>
        </pc:graphicFrameChg>
        <pc:graphicFrameChg chg="add mod">
          <ac:chgData name="Mark Scott" userId="720edb54-8650-4eea-a90d-2490690ab349" providerId="ADAL" clId="{ED9784B3-B1A6-4FF5-90FC-1770F0863396}" dt="2025-06-04T14:49:10.231" v="8467"/>
          <ac:graphicFrameMkLst>
            <pc:docMk/>
            <pc:sldMk cId="3311872248" sldId="2147480995"/>
            <ac:graphicFrameMk id="5" creationId="{6649AF93-E713-121D-612E-B8A7C8C8233A}"/>
          </ac:graphicFrameMkLst>
        </pc:graphicFrameChg>
        <pc:graphicFrameChg chg="add del mod modGraphic">
          <ac:chgData name="Mark Scott" userId="720edb54-8650-4eea-a90d-2490690ab349" providerId="ADAL" clId="{ED9784B3-B1A6-4FF5-90FC-1770F0863396}" dt="2025-06-04T14:52:41.379" v="8761" actId="478"/>
          <ac:graphicFrameMkLst>
            <pc:docMk/>
            <pc:sldMk cId="3311872248" sldId="2147480995"/>
            <ac:graphicFrameMk id="9" creationId="{7236519C-ADB5-65B3-618A-AABD68B33125}"/>
          </ac:graphicFrameMkLst>
        </pc:graphicFrameChg>
      </pc:sldChg>
      <pc:sldChg chg="modSp add del mod">
        <pc:chgData name="Mark Scott" userId="720edb54-8650-4eea-a90d-2490690ab349" providerId="ADAL" clId="{ED9784B3-B1A6-4FF5-90FC-1770F0863396}" dt="2025-06-04T14:32:34.091" v="7152" actId="2696"/>
        <pc:sldMkLst>
          <pc:docMk/>
          <pc:sldMk cId="674430626" sldId="2147480996"/>
        </pc:sldMkLst>
        <pc:spChg chg="mod">
          <ac:chgData name="Mark Scott" userId="720edb54-8650-4eea-a90d-2490690ab349" providerId="ADAL" clId="{ED9784B3-B1A6-4FF5-90FC-1770F0863396}" dt="2025-06-04T14:31:54.930" v="7146" actId="20577"/>
          <ac:spMkLst>
            <pc:docMk/>
            <pc:sldMk cId="674430626" sldId="2147480996"/>
            <ac:spMk id="4" creationId="{2FD1FAA2-4A51-1081-87B5-01D18431A8BC}"/>
          </ac:spMkLst>
        </pc:spChg>
        <pc:spChg chg="mod">
          <ac:chgData name="Mark Scott" userId="720edb54-8650-4eea-a90d-2490690ab349" providerId="ADAL" clId="{ED9784B3-B1A6-4FF5-90FC-1770F0863396}" dt="2025-06-04T14:31:59.800" v="7148" actId="5793"/>
          <ac:spMkLst>
            <pc:docMk/>
            <pc:sldMk cId="674430626" sldId="2147480996"/>
            <ac:spMk id="7" creationId="{8FED283E-5423-F0E3-622E-2FB51CAD3707}"/>
          </ac:spMkLst>
        </pc:spChg>
      </pc:sldChg>
      <pc:sldChg chg="addSp delSp modSp add mod">
        <pc:chgData name="Mark Scott" userId="720edb54-8650-4eea-a90d-2490690ab349" providerId="ADAL" clId="{ED9784B3-B1A6-4FF5-90FC-1770F0863396}" dt="2025-06-04T16:01:41.369" v="11898" actId="255"/>
        <pc:sldMkLst>
          <pc:docMk/>
          <pc:sldMk cId="3795048733" sldId="2147480996"/>
        </pc:sldMkLst>
        <pc:spChg chg="del">
          <ac:chgData name="Mark Scott" userId="720edb54-8650-4eea-a90d-2490690ab349" providerId="ADAL" clId="{ED9784B3-B1A6-4FF5-90FC-1770F0863396}" dt="2025-06-04T14:54:38.382" v="8943" actId="478"/>
          <ac:spMkLst>
            <pc:docMk/>
            <pc:sldMk cId="3795048733" sldId="2147480996"/>
            <ac:spMk id="4" creationId="{945D6DBE-411E-75F7-D3E0-0B88CC7C3BE3}"/>
          </ac:spMkLst>
        </pc:spChg>
        <pc:spChg chg="mod">
          <ac:chgData name="Mark Scott" userId="720edb54-8650-4eea-a90d-2490690ab349" providerId="ADAL" clId="{ED9784B3-B1A6-4FF5-90FC-1770F0863396}" dt="2025-06-04T16:01:19.066" v="11897" actId="20577"/>
          <ac:spMkLst>
            <pc:docMk/>
            <pc:sldMk cId="3795048733" sldId="2147480996"/>
            <ac:spMk id="6" creationId="{456BC6B8-6FB3-7EAF-3D3E-8ACF6BF678EA}"/>
          </ac:spMkLst>
        </pc:spChg>
        <pc:spChg chg="mod">
          <ac:chgData name="Mark Scott" userId="720edb54-8650-4eea-a90d-2490690ab349" providerId="ADAL" clId="{ED9784B3-B1A6-4FF5-90FC-1770F0863396}" dt="2025-06-04T16:01:06.701" v="11894" actId="1076"/>
          <ac:spMkLst>
            <pc:docMk/>
            <pc:sldMk cId="3795048733" sldId="2147480996"/>
            <ac:spMk id="10" creationId="{6A87BA1B-7E2D-B9DC-5B0A-3B8EE6AEB96C}"/>
          </ac:spMkLst>
        </pc:spChg>
        <pc:spChg chg="add mod">
          <ac:chgData name="Mark Scott" userId="720edb54-8650-4eea-a90d-2490690ab349" providerId="ADAL" clId="{ED9784B3-B1A6-4FF5-90FC-1770F0863396}" dt="2025-06-04T15:56:22.421" v="11770"/>
          <ac:spMkLst>
            <pc:docMk/>
            <pc:sldMk cId="3795048733" sldId="2147480996"/>
            <ac:spMk id="11" creationId="{3D1E0626-5125-C1F5-7FAE-72C461C5E399}"/>
          </ac:spMkLst>
        </pc:spChg>
        <pc:graphicFrameChg chg="add mod">
          <ac:chgData name="Mark Scott" userId="720edb54-8650-4eea-a90d-2490690ab349" providerId="ADAL" clId="{ED9784B3-B1A6-4FF5-90FC-1770F0863396}" dt="2025-06-04T14:55:20.653" v="8956"/>
          <ac:graphicFrameMkLst>
            <pc:docMk/>
            <pc:sldMk cId="3795048733" sldId="2147480996"/>
            <ac:graphicFrameMk id="2" creationId="{2C4B86AB-573D-9BB1-2E80-3F2AE508C65D}"/>
          </ac:graphicFrameMkLst>
        </pc:graphicFrameChg>
        <pc:graphicFrameChg chg="add mod modGraphic">
          <ac:chgData name="Mark Scott" userId="720edb54-8650-4eea-a90d-2490690ab349" providerId="ADAL" clId="{ED9784B3-B1A6-4FF5-90FC-1770F0863396}" dt="2025-06-04T14:55:42.313" v="8965" actId="1076"/>
          <ac:graphicFrameMkLst>
            <pc:docMk/>
            <pc:sldMk cId="3795048733" sldId="2147480996"/>
            <ac:graphicFrameMk id="3" creationId="{72FD7739-7CA2-5FB5-4EF4-0135487A9AFA}"/>
          </ac:graphicFrameMkLst>
        </pc:graphicFrameChg>
        <pc:graphicFrameChg chg="add mod modGraphic">
          <ac:chgData name="Mark Scott" userId="720edb54-8650-4eea-a90d-2490690ab349" providerId="ADAL" clId="{ED9784B3-B1A6-4FF5-90FC-1770F0863396}" dt="2025-06-04T16:00:15.164" v="11836" actId="1076"/>
          <ac:graphicFrameMkLst>
            <pc:docMk/>
            <pc:sldMk cId="3795048733" sldId="2147480996"/>
            <ac:graphicFrameMk id="5" creationId="{872E4C0A-0B6E-0875-4506-6F7F6FB6AE7E}"/>
          </ac:graphicFrameMkLst>
        </pc:graphicFrameChg>
        <pc:graphicFrameChg chg="add mod">
          <ac:chgData name="Mark Scott" userId="720edb54-8650-4eea-a90d-2490690ab349" providerId="ADAL" clId="{ED9784B3-B1A6-4FF5-90FC-1770F0863396}" dt="2025-06-04T15:56:21.634" v="11769"/>
          <ac:graphicFrameMkLst>
            <pc:docMk/>
            <pc:sldMk cId="3795048733" sldId="2147480996"/>
            <ac:graphicFrameMk id="7" creationId="{7751128A-1EAE-0AC8-37AF-B8A62D0DCC8B}"/>
          </ac:graphicFrameMkLst>
        </pc:graphicFrameChg>
        <pc:graphicFrameChg chg="mod modGraphic">
          <ac:chgData name="Mark Scott" userId="720edb54-8650-4eea-a90d-2490690ab349" providerId="ADAL" clId="{ED9784B3-B1A6-4FF5-90FC-1770F0863396}" dt="2025-06-04T16:01:09.044" v="11895" actId="1076"/>
          <ac:graphicFrameMkLst>
            <pc:docMk/>
            <pc:sldMk cId="3795048733" sldId="2147480996"/>
            <ac:graphicFrameMk id="9" creationId="{9E4F3163-1E08-73E6-27C2-9F7288B6534C}"/>
          </ac:graphicFrameMkLst>
        </pc:graphicFrameChg>
        <pc:graphicFrameChg chg="add mod">
          <ac:chgData name="Mark Scott" userId="720edb54-8650-4eea-a90d-2490690ab349" providerId="ADAL" clId="{ED9784B3-B1A6-4FF5-90FC-1770F0863396}" dt="2025-06-04T15:57:36.595" v="11806"/>
          <ac:graphicFrameMkLst>
            <pc:docMk/>
            <pc:sldMk cId="3795048733" sldId="2147480996"/>
            <ac:graphicFrameMk id="12" creationId="{D69B267E-5DBE-0289-ECFC-0773CFEB48DA}"/>
          </ac:graphicFrameMkLst>
        </pc:graphicFrameChg>
        <pc:graphicFrameChg chg="add del mod modGraphic">
          <ac:chgData name="Mark Scott" userId="720edb54-8650-4eea-a90d-2490690ab349" providerId="ADAL" clId="{ED9784B3-B1A6-4FF5-90FC-1770F0863396}" dt="2025-06-04T15:59:10.883" v="11821" actId="478"/>
          <ac:graphicFrameMkLst>
            <pc:docMk/>
            <pc:sldMk cId="3795048733" sldId="2147480996"/>
            <ac:graphicFrameMk id="13" creationId="{79765D9F-9590-50C0-9747-F82C57CF47A7}"/>
          </ac:graphicFrameMkLst>
        </pc:graphicFrameChg>
        <pc:graphicFrameChg chg="add mod modGraphic">
          <ac:chgData name="Mark Scott" userId="720edb54-8650-4eea-a90d-2490690ab349" providerId="ADAL" clId="{ED9784B3-B1A6-4FF5-90FC-1770F0863396}" dt="2025-06-04T16:01:41.369" v="11898" actId="255"/>
          <ac:graphicFrameMkLst>
            <pc:docMk/>
            <pc:sldMk cId="3795048733" sldId="2147480996"/>
            <ac:graphicFrameMk id="14" creationId="{E39AC46B-B585-F630-851A-95661257CAC5}"/>
          </ac:graphicFrameMkLst>
        </pc:graphicFrameChg>
      </pc:sldChg>
      <pc:sldChg chg="addSp delSp modSp add mod">
        <pc:chgData name="Mark Scott" userId="720edb54-8650-4eea-a90d-2490690ab349" providerId="ADAL" clId="{ED9784B3-B1A6-4FF5-90FC-1770F0863396}" dt="2025-06-04T15:54:43.121" v="11761" actId="13926"/>
        <pc:sldMkLst>
          <pc:docMk/>
          <pc:sldMk cId="2134948640" sldId="2147480997"/>
        </pc:sldMkLst>
        <pc:spChg chg="add del mod">
          <ac:chgData name="Mark Scott" userId="720edb54-8650-4eea-a90d-2490690ab349" providerId="ADAL" clId="{ED9784B3-B1A6-4FF5-90FC-1770F0863396}" dt="2025-06-04T15:39:41.477" v="11209" actId="478"/>
          <ac:spMkLst>
            <pc:docMk/>
            <pc:sldMk cId="2134948640" sldId="2147480997"/>
            <ac:spMk id="2" creationId="{79DD091B-5A6C-E0D0-FC7A-59AD1E4082F6}"/>
          </ac:spMkLst>
        </pc:spChg>
        <pc:spChg chg="mod">
          <ac:chgData name="Mark Scott" userId="720edb54-8650-4eea-a90d-2490690ab349" providerId="ADAL" clId="{ED9784B3-B1A6-4FF5-90FC-1770F0863396}" dt="2025-06-04T15:53:51.188" v="11744" actId="20577"/>
          <ac:spMkLst>
            <pc:docMk/>
            <pc:sldMk cId="2134948640" sldId="2147480997"/>
            <ac:spMk id="6" creationId="{D3A8B64C-4DF3-7A46-7055-7CBC67ECDC79}"/>
          </ac:spMkLst>
        </pc:spChg>
        <pc:spChg chg="del">
          <ac:chgData name="Mark Scott" userId="720edb54-8650-4eea-a90d-2490690ab349" providerId="ADAL" clId="{ED9784B3-B1A6-4FF5-90FC-1770F0863396}" dt="2025-06-04T15:30:01.268" v="9884" actId="478"/>
          <ac:spMkLst>
            <pc:docMk/>
            <pc:sldMk cId="2134948640" sldId="2147480997"/>
            <ac:spMk id="10" creationId="{42CC1794-21FC-99C9-ECF7-1ACE22749A31}"/>
          </ac:spMkLst>
        </pc:spChg>
        <pc:graphicFrameChg chg="mod modGraphic">
          <ac:chgData name="Mark Scott" userId="720edb54-8650-4eea-a90d-2490690ab349" providerId="ADAL" clId="{ED9784B3-B1A6-4FF5-90FC-1770F0863396}" dt="2025-06-04T15:54:43.121" v="11761" actId="13926"/>
          <ac:graphicFrameMkLst>
            <pc:docMk/>
            <pc:sldMk cId="2134948640" sldId="2147480997"/>
            <ac:graphicFrameMk id="5" creationId="{9F690CCC-441F-0062-1C05-A36015CD3E1A}"/>
          </ac:graphicFrameMkLst>
        </pc:graphicFrameChg>
        <pc:graphicFrameChg chg="del">
          <ac:chgData name="Mark Scott" userId="720edb54-8650-4eea-a90d-2490690ab349" providerId="ADAL" clId="{ED9784B3-B1A6-4FF5-90FC-1770F0863396}" dt="2025-06-04T15:30:04.457" v="9885" actId="478"/>
          <ac:graphicFrameMkLst>
            <pc:docMk/>
            <pc:sldMk cId="2134948640" sldId="2147480997"/>
            <ac:graphicFrameMk id="9" creationId="{938DCB21-E80C-1DEB-243C-E4386EBA13C0}"/>
          </ac:graphicFrameMkLst>
        </pc:graphicFrameChg>
      </pc:sldChg>
      <pc:sldChg chg="delSp modSp add del mod">
        <pc:chgData name="Mark Scott" userId="720edb54-8650-4eea-a90d-2490690ab349" providerId="ADAL" clId="{ED9784B3-B1A6-4FF5-90FC-1770F0863396}" dt="2025-06-04T15:38:21.600" v="11090" actId="2696"/>
        <pc:sldMkLst>
          <pc:docMk/>
          <pc:sldMk cId="1410946007" sldId="2147480998"/>
        </pc:sldMkLst>
        <pc:spChg chg="del">
          <ac:chgData name="Mark Scott" userId="720edb54-8650-4eea-a90d-2490690ab349" providerId="ADAL" clId="{ED9784B3-B1A6-4FF5-90FC-1770F0863396}" dt="2025-06-04T15:36:03.263" v="10729" actId="478"/>
          <ac:spMkLst>
            <pc:docMk/>
            <pc:sldMk cId="1410946007" sldId="2147480998"/>
            <ac:spMk id="4" creationId="{274C0D8B-FD81-3F01-3985-156CA2419F5D}"/>
          </ac:spMkLst>
        </pc:spChg>
        <pc:spChg chg="mod">
          <ac:chgData name="Mark Scott" userId="720edb54-8650-4eea-a90d-2490690ab349" providerId="ADAL" clId="{ED9784B3-B1A6-4FF5-90FC-1770F0863396}" dt="2025-06-04T15:38:01.404" v="11089" actId="20577"/>
          <ac:spMkLst>
            <pc:docMk/>
            <pc:sldMk cId="1410946007" sldId="2147480998"/>
            <ac:spMk id="6" creationId="{B3228C49-86E8-D346-547D-7FC4E030B95C}"/>
          </ac:spMkLst>
        </pc:spChg>
      </pc:sldChg>
      <pc:sldChg chg="delSp modSp add mod">
        <pc:chgData name="Mark Scott" userId="720edb54-8650-4eea-a90d-2490690ab349" providerId="ADAL" clId="{ED9784B3-B1A6-4FF5-90FC-1770F0863396}" dt="2025-06-04T15:54:04.660" v="11749" actId="20577"/>
        <pc:sldMkLst>
          <pc:docMk/>
          <pc:sldMk cId="3982904901" sldId="2147480998"/>
        </pc:sldMkLst>
        <pc:spChg chg="mod">
          <ac:chgData name="Mark Scott" userId="720edb54-8650-4eea-a90d-2490690ab349" providerId="ADAL" clId="{ED9784B3-B1A6-4FF5-90FC-1770F0863396}" dt="2025-06-04T15:54:04.660" v="11749" actId="20577"/>
          <ac:spMkLst>
            <pc:docMk/>
            <pc:sldMk cId="3982904901" sldId="2147480998"/>
            <ac:spMk id="6" creationId="{49EAD140-D046-063B-72BF-F2BC74A15923}"/>
          </ac:spMkLst>
        </pc:spChg>
        <pc:spChg chg="del mod">
          <ac:chgData name="Mark Scott" userId="720edb54-8650-4eea-a90d-2490690ab349" providerId="ADAL" clId="{ED9784B3-B1A6-4FF5-90FC-1770F0863396}" dt="2025-06-04T15:50:39.300" v="11515" actId="478"/>
          <ac:spMkLst>
            <pc:docMk/>
            <pc:sldMk cId="3982904901" sldId="2147480998"/>
            <ac:spMk id="10" creationId="{B571ED1F-075F-ABE0-4478-AAF8B34A0937}"/>
          </ac:spMkLst>
        </pc:spChg>
        <pc:graphicFrameChg chg="del modGraphic">
          <ac:chgData name="Mark Scott" userId="720edb54-8650-4eea-a90d-2490690ab349" providerId="ADAL" clId="{ED9784B3-B1A6-4FF5-90FC-1770F0863396}" dt="2025-06-04T15:50:40.735" v="11516" actId="478"/>
          <ac:graphicFrameMkLst>
            <pc:docMk/>
            <pc:sldMk cId="3982904901" sldId="2147480998"/>
            <ac:graphicFrameMk id="5" creationId="{F2AB4073-E401-2A92-D9C4-33A3EA472D92}"/>
          </ac:graphicFrameMkLst>
        </pc:graphicFrameChg>
        <pc:graphicFrameChg chg="del">
          <ac:chgData name="Mark Scott" userId="720edb54-8650-4eea-a90d-2490690ab349" providerId="ADAL" clId="{ED9784B3-B1A6-4FF5-90FC-1770F0863396}" dt="2025-06-04T15:50:37.006" v="11513" actId="478"/>
          <ac:graphicFrameMkLst>
            <pc:docMk/>
            <pc:sldMk cId="3982904901" sldId="2147480998"/>
            <ac:graphicFrameMk id="9" creationId="{AC91B9F7-3E06-84EA-0043-9B4570C0FCEA}"/>
          </ac:graphicFrameMkLst>
        </pc:graphicFrameChg>
      </pc:sldChg>
      <pc:sldMasterChg chg="modSp mod delSldLayout">
        <pc:chgData name="Mark Scott" userId="720edb54-8650-4eea-a90d-2490690ab349" providerId="ADAL" clId="{ED9784B3-B1A6-4FF5-90FC-1770F0863396}" dt="2025-06-04T13:41:11.246" v="422" actId="20577"/>
        <pc:sldMasterMkLst>
          <pc:docMk/>
          <pc:sldMasterMk cId="0" sldId="2147483729"/>
        </pc:sldMasterMkLst>
        <pc:spChg chg="mod">
          <ac:chgData name="Mark Scott" userId="720edb54-8650-4eea-a90d-2490690ab349" providerId="ADAL" clId="{ED9784B3-B1A6-4FF5-90FC-1770F0863396}" dt="2025-06-04T13:41:11.246" v="422" actId="20577"/>
          <ac:spMkLst>
            <pc:docMk/>
            <pc:sldMasterMk cId="0" sldId="2147483729"/>
            <ac:spMk id="14" creationId="{00000000-0000-0000-0000-000000000000}"/>
          </ac:spMkLst>
        </pc:spChg>
        <pc:sldLayoutChg chg="del">
          <pc:chgData name="Mark Scott" userId="720edb54-8650-4eea-a90d-2490690ab349" providerId="ADAL" clId="{ED9784B3-B1A6-4FF5-90FC-1770F0863396}" dt="2025-06-04T13:15:04.641" v="293" actId="47"/>
          <pc:sldLayoutMkLst>
            <pc:docMk/>
            <pc:sldMasterMk cId="0" sldId="2147483729"/>
            <pc:sldLayoutMk cId="1913046895" sldId="2147483939"/>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6/4/2025</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316529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6/4/2025</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18178305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4523231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1113" y="6364288"/>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1113" y="6413500"/>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sv-SE" sz="1100" b="1" spc="300" dirty="0">
                <a:ea typeface="+mn-ea"/>
                <a:cs typeface="Arial" panose="020B0604020202020204" pitchFamily="34" charset="0"/>
              </a:rPr>
              <a:t>Rapporteur Call SA5#161.1, </a:t>
            </a:r>
            <a:r>
              <a:rPr lang="fi-FI" sz="1100" b="1" spc="300" dirty="0">
                <a:ea typeface="+mn-ea"/>
                <a:cs typeface="Arial" panose="020B0604020202020204" pitchFamily="34" charset="0"/>
              </a:rPr>
              <a:t>Online, 06-05-2025</a:t>
            </a: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a:solidFill>
                  <a:schemeClr val="bg1"/>
                </a:solidFill>
              </a:rPr>
              <a:t>© 3GPP 2012</a:t>
            </a:r>
            <a:endParaRPr lang="en-GB" altLang="en-US" sz="1333"/>
          </a:p>
        </p:txBody>
      </p:sp>
      <p:pic>
        <p:nvPicPr>
          <p:cNvPr id="1031" name="Picture 10" descr="3GPP_TM_RD.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2025</a:t>
            </a:r>
          </a:p>
        </p:txBody>
      </p:sp>
      <p:sp>
        <p:nvSpPr>
          <p:cNvPr id="12" name="Oval 11"/>
          <p:cNvSpPr/>
          <p:nvPr userDrawn="1"/>
        </p:nvSpPr>
        <p:spPr bwMode="auto">
          <a:xfrm>
            <a:off x="11079163" y="636428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a:p>
          <a:p>
            <a:pPr>
              <a:defRPr/>
            </a:pPr>
            <a:endParaRPr lang="en-GB" altLang="en-US" sz="1333"/>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5"/>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6"/>
        </a:buBlip>
        <a:defRPr sz="3200">
          <a:solidFill>
            <a:schemeClr val="tx1"/>
          </a:solidFill>
          <a:latin typeface="+mn-lt"/>
        </a:defRPr>
      </a:lvl2pPr>
      <a:lvl3pPr marL="1522413" indent="-303213" algn="l" rtl="0" eaLnBrk="0" fontAlgn="base" hangingPunct="0">
        <a:spcBef>
          <a:spcPct val="20000"/>
        </a:spcBef>
        <a:spcAft>
          <a:spcPct val="0"/>
        </a:spcAft>
        <a:buBlip>
          <a:blip r:embed="rId7"/>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slide" Target="slide5.xml"/><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s://www.3gpp.org/ftp/Meetings_3GPP_SYNC/SA5/docs/S5-252679.zip"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s://www.3gpp.org/ftp/Meetings_3GPP_SYNC/SA5/docs/S5-252680.zip"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hyperlink" Target="https://www.3gpp.org/ftp/Meetings_3GPP_SYNC/SA5/docs/S5-252682.zip" TargetMode="External"/><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hyperlink" Target="https://www.3gpp.org/ftp/Meetings_3GPP_SYNC/SA5/docs/S5-252681.zip" TargetMode="External"/><Relationship Id="rId5" Type="http://schemas.openxmlformats.org/officeDocument/2006/relationships/image" Target="../media/image4.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2054990" y="2501576"/>
            <a:ext cx="8621712" cy="1468438"/>
          </a:xfrm>
        </p:spPr>
        <p:txBody>
          <a:bodyPr>
            <a:noAutofit/>
          </a:bodyPr>
          <a:lstStyle/>
          <a:p>
            <a:pPr>
              <a:defRPr/>
            </a:pPr>
            <a:r>
              <a:rPr lang="en-GB" sz="4000" b="1" i="1" dirty="0">
                <a:effectLst>
                  <a:outerShdw blurRad="38100" dist="38100" dir="2700000" algn="tl">
                    <a:srgbClr val="C0C0C0"/>
                  </a:outerShdw>
                </a:effectLst>
              </a:rPr>
              <a:t>  </a:t>
            </a:r>
            <a:br>
              <a:rPr lang="en-GB" sz="4000" dirty="0"/>
            </a:br>
            <a:r>
              <a:rPr lang="en-US" altLang="zh-CN" sz="4000" b="1" dirty="0"/>
              <a:t>NF Instance ID</a:t>
            </a:r>
            <a:br>
              <a:rPr lang="en-US" altLang="zh-CN" sz="4000" b="1" dirty="0"/>
            </a:br>
            <a:r>
              <a:rPr lang="en-US" altLang="zh-CN" sz="2400" b="1" dirty="0"/>
              <a:t>(used for mgmt. data reporting) </a:t>
            </a:r>
            <a:br>
              <a:rPr lang="en-GB" sz="4000" b="1" i="1" dirty="0"/>
            </a:br>
            <a:r>
              <a:rPr lang="en-GB" altLang="zh-CN" sz="1800" dirty="0">
                <a:latin typeface="Arial" pitchFamily="34" charset="0"/>
              </a:rPr>
              <a:t>SA5#</a:t>
            </a:r>
            <a:r>
              <a:rPr lang="fr-FR" altLang="zh-CN" sz="1800" dirty="0">
                <a:latin typeface="Arial" pitchFamily="34" charset="0"/>
              </a:rPr>
              <a:t>1</a:t>
            </a:r>
            <a:r>
              <a:rPr lang="en-US" altLang="zh-CN" sz="1800" dirty="0">
                <a:latin typeface="Arial" pitchFamily="34" charset="0"/>
              </a:rPr>
              <a:t>61</a:t>
            </a:r>
            <a:r>
              <a:rPr lang="fr-FR" altLang="zh-CN" sz="1800" dirty="0">
                <a:latin typeface="Arial" pitchFamily="34" charset="0"/>
              </a:rPr>
              <a:t>.1 Rapporteur call</a:t>
            </a:r>
            <a:br>
              <a:rPr lang="fr-FR" sz="1800" dirty="0">
                <a:latin typeface="Arial" pitchFamily="34" charset="0"/>
              </a:rPr>
            </a:br>
            <a:endParaRPr lang="en-GB" sz="4000" dirty="0">
              <a:effectLst>
                <a:outerShdw blurRad="38100" dist="38100" dir="2700000" algn="tl">
                  <a:srgbClr val="C0C0C0"/>
                </a:outerShdw>
              </a:effectLst>
            </a:endParaRPr>
          </a:p>
        </p:txBody>
      </p:sp>
      <p:sp>
        <p:nvSpPr>
          <p:cNvPr id="6147" name="Subtitle 6"/>
          <p:cNvSpPr>
            <a:spLocks noGrp="1"/>
          </p:cNvSpPr>
          <p:nvPr>
            <p:ph type="subTitle" idx="1"/>
          </p:nvPr>
        </p:nvSpPr>
        <p:spPr>
          <a:xfrm>
            <a:off x="2098646" y="4339138"/>
            <a:ext cx="8534400" cy="1752600"/>
          </a:xfrm>
        </p:spPr>
        <p:txBody>
          <a:bodyPr/>
          <a:lstStyle/>
          <a:p>
            <a:pPr>
              <a:lnSpc>
                <a:spcPct val="80000"/>
              </a:lnSpc>
            </a:pPr>
            <a:br>
              <a:rPr lang="en-US" altLang="en-US" sz="2667" dirty="0"/>
            </a:br>
            <a:endParaRPr lang="en-US" altLang="en-US" sz="2667" dirty="0"/>
          </a:p>
          <a:p>
            <a:pPr>
              <a:lnSpc>
                <a:spcPct val="80000"/>
              </a:lnSpc>
            </a:pPr>
            <a:endParaRPr lang="en-US" altLang="en-US" sz="2667" dirty="0"/>
          </a:p>
          <a:p>
            <a:pPr>
              <a:lnSpc>
                <a:spcPct val="80000"/>
              </a:lnSpc>
            </a:pPr>
            <a:r>
              <a:rPr lang="en-US" altLang="en-US" sz="2667" dirty="0"/>
              <a:t>Ericsson</a:t>
            </a:r>
            <a:endParaRPr lang="en-US" altLang="en-US" sz="2400" dirty="0">
              <a:latin typeface="Arial" charset="0"/>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602FD-AC55-4E33-8486-DDFB4E325DAA}"/>
              </a:ext>
            </a:extLst>
          </p:cNvPr>
          <p:cNvSpPr>
            <a:spLocks noGrp="1"/>
          </p:cNvSpPr>
          <p:nvPr>
            <p:ph type="title"/>
          </p:nvPr>
        </p:nvSpPr>
        <p:spPr/>
        <p:txBody>
          <a:bodyPr/>
          <a:lstStyle/>
          <a:p>
            <a:r>
              <a:rPr lang="en-US" altLang="zh-CN" dirty="0"/>
              <a:t>Content</a:t>
            </a:r>
            <a:endParaRPr lang="zh-CN" altLang="en-US" dirty="0"/>
          </a:p>
        </p:txBody>
      </p:sp>
      <p:sp>
        <p:nvSpPr>
          <p:cNvPr id="3" name="Content Placeholder 2">
            <a:extLst>
              <a:ext uri="{FF2B5EF4-FFF2-40B4-BE49-F238E27FC236}">
                <a16:creationId xmlns:a16="http://schemas.microsoft.com/office/drawing/2014/main" id="{9587A72E-7889-4E30-879E-9C4CCD3F171A}"/>
              </a:ext>
            </a:extLst>
          </p:cNvPr>
          <p:cNvSpPr>
            <a:spLocks noGrp="1"/>
          </p:cNvSpPr>
          <p:nvPr>
            <p:ph idx="1"/>
          </p:nvPr>
        </p:nvSpPr>
        <p:spPr/>
        <p:txBody>
          <a:bodyPr/>
          <a:lstStyle/>
          <a:p>
            <a:r>
              <a:rPr lang="en-US" altLang="zh-CN" dirty="0">
                <a:solidFill>
                  <a:srgbClr val="0000FF"/>
                </a:solidFill>
              </a:rPr>
              <a:t>Problem statement</a:t>
            </a:r>
          </a:p>
          <a:p>
            <a:r>
              <a:rPr lang="en-US" altLang="zh-CN" dirty="0">
                <a:solidFill>
                  <a:srgbClr val="0000FF"/>
                </a:solidFill>
              </a:rPr>
              <a:t>Potential solutions</a:t>
            </a:r>
          </a:p>
          <a:p>
            <a:r>
              <a:rPr lang="en-US" altLang="zh-CN" dirty="0">
                <a:solidFill>
                  <a:srgbClr val="0000FF"/>
                </a:solidFill>
              </a:rPr>
              <a:t>CRs proposed SA5#160</a:t>
            </a:r>
          </a:p>
          <a:p>
            <a:pPr lvl="2"/>
            <a:r>
              <a:rPr lang="en-US" altLang="zh-CN" dirty="0">
                <a:solidFill>
                  <a:srgbClr val="0000FF"/>
                </a:solidFill>
              </a:rPr>
              <a:t>Proposed requirement</a:t>
            </a:r>
          </a:p>
          <a:p>
            <a:pPr lvl="2"/>
            <a:r>
              <a:rPr lang="en-US" altLang="zh-CN" dirty="0">
                <a:solidFill>
                  <a:srgbClr val="0000FF"/>
                </a:solidFill>
              </a:rPr>
              <a:t>Proposed stage2 solution SA5#161</a:t>
            </a:r>
          </a:p>
          <a:p>
            <a:pPr lvl="2"/>
            <a:r>
              <a:rPr lang="en-US" altLang="zh-CN" dirty="0">
                <a:solidFill>
                  <a:srgbClr val="0000FF"/>
                </a:solidFill>
              </a:rPr>
              <a:t>Potential updates to address comments from SA5#161</a:t>
            </a:r>
          </a:p>
        </p:txBody>
      </p:sp>
    </p:spTree>
    <p:extLst>
      <p:ext uri="{BB962C8B-B14F-4D97-AF65-F5344CB8AC3E}">
        <p14:creationId xmlns:p14="http://schemas.microsoft.com/office/powerpoint/2010/main" val="3805863355"/>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BA17478D-567F-442F-AE2C-AB67EF9DA0AC}"/>
              </a:ext>
            </a:extLst>
          </p:cNvPr>
          <p:cNvSpPr txBox="1">
            <a:spLocks/>
          </p:cNvSpPr>
          <p:nvPr/>
        </p:nvSpPr>
        <p:spPr bwMode="auto">
          <a:xfrm>
            <a:off x="1800843" y="372583"/>
            <a:ext cx="821677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a:lstStyle>
          <a:p>
            <a:pPr algn="l"/>
            <a:r>
              <a:rPr lang="en-US" sz="3600" kern="0" dirty="0"/>
              <a:t>Problem statement</a:t>
            </a:r>
          </a:p>
        </p:txBody>
      </p:sp>
      <p:sp>
        <p:nvSpPr>
          <p:cNvPr id="7" name="Content Placeholder 2">
            <a:extLst>
              <a:ext uri="{FF2B5EF4-FFF2-40B4-BE49-F238E27FC236}">
                <a16:creationId xmlns:a16="http://schemas.microsoft.com/office/drawing/2014/main" id="{60E7346B-DD72-4DEA-B6C4-7C9FB2A5A2E3}"/>
              </a:ext>
            </a:extLst>
          </p:cNvPr>
          <p:cNvSpPr txBox="1">
            <a:spLocks/>
          </p:cNvSpPr>
          <p:nvPr/>
        </p:nvSpPr>
        <p:spPr bwMode="auto">
          <a:xfrm>
            <a:off x="504030" y="1186367"/>
            <a:ext cx="11183938"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457189" indent="-457189">
              <a:buFontTx/>
              <a:buBlip>
                <a:blip r:embed="rId3"/>
              </a:buBlip>
            </a:pPr>
            <a:r>
              <a:rPr lang="en-CA" sz="2400" dirty="0"/>
              <a:t>Some management data output includes “NF instance” identifiers which have no clear mapping to any specific attribute in the NRM. This complicates identifying which NF produced</a:t>
            </a:r>
          </a:p>
          <a:p>
            <a:pPr marL="457189" indent="-457189"/>
            <a:r>
              <a:rPr lang="en-CA" sz="2400" dirty="0"/>
              <a:t>In particular, trace output defines the following in 28.423:</a:t>
            </a:r>
          </a:p>
          <a:p>
            <a:pPr marL="838189" lvl="1" indent="-457189"/>
            <a:r>
              <a:rPr lang="en-CA" sz="1800" dirty="0"/>
              <a:t>“</a:t>
            </a:r>
            <a:r>
              <a:rPr lang="en-IE" sz="1800" dirty="0" err="1"/>
              <a:t>nfInstanceId</a:t>
            </a:r>
            <a:r>
              <a:rPr lang="en-IE" sz="1800" dirty="0"/>
              <a:t> is a mandatory parameter in the trace header</a:t>
            </a:r>
            <a:endParaRPr lang="en-IE" sz="1800" dirty="0">
              <a:latin typeface="Aptos" panose="020B0004020202020204" pitchFamily="34" charset="0"/>
            </a:endParaRPr>
          </a:p>
          <a:p>
            <a:pPr marL="381000" lvl="1" indent="0">
              <a:buNone/>
            </a:pPr>
            <a:endParaRPr lang="en-IE" sz="1800" dirty="0">
              <a:latin typeface="Aptos" panose="020B0004020202020204" pitchFamily="34" charset="0"/>
              <a:ea typeface="Times New Roman" panose="02020603050405020304" pitchFamily="18" charset="0"/>
              <a:cs typeface="Aptos" panose="020B0004020202020204" pitchFamily="34" charset="0"/>
            </a:endParaRPr>
          </a:p>
          <a:p>
            <a:pPr marL="838189" lvl="1" indent="-457189"/>
            <a:r>
              <a:rPr lang="en-IE" sz="1800" dirty="0">
                <a:effectLst/>
                <a:latin typeface="Aptos" panose="020B0004020202020204" pitchFamily="34" charset="0"/>
                <a:ea typeface="Times New Roman" panose="02020603050405020304" pitchFamily="18" charset="0"/>
                <a:cs typeface="Aptos" panose="020B0004020202020204" pitchFamily="34" charset="0"/>
              </a:rPr>
              <a:t>“</a:t>
            </a:r>
            <a:r>
              <a:rPr lang="en-IE" sz="1800" dirty="0" err="1">
                <a:effectLst/>
                <a:latin typeface="Aptos" panose="020B0004020202020204" pitchFamily="34" charset="0"/>
                <a:ea typeface="Times New Roman" panose="02020603050405020304" pitchFamily="18" charset="0"/>
                <a:cs typeface="Aptos" panose="020B0004020202020204" pitchFamily="34" charset="0"/>
              </a:rPr>
              <a:t>nfInstanceId</a:t>
            </a:r>
            <a:r>
              <a:rPr lang="en-IE" sz="1800" dirty="0">
                <a:effectLst/>
                <a:latin typeface="Aptos" panose="020B0004020202020204" pitchFamily="34" charset="0"/>
                <a:ea typeface="Times New Roman" panose="02020603050405020304" pitchFamily="18" charset="0"/>
                <a:cs typeface="Aptos" panose="020B0004020202020204" pitchFamily="34" charset="0"/>
              </a:rPr>
              <a:t>” is not exposed in other way by the producer.  There is no defined method to correlat</a:t>
            </a:r>
            <a:r>
              <a:rPr lang="en-IE" sz="1800" dirty="0">
                <a:latin typeface="Aptos" panose="020B0004020202020204" pitchFamily="34" charset="0"/>
                <a:ea typeface="Times New Roman" panose="02020603050405020304" pitchFamily="18" charset="0"/>
                <a:cs typeface="Aptos" panose="020B0004020202020204" pitchFamily="34" charset="0"/>
              </a:rPr>
              <a:t>e the mgmt. data output </a:t>
            </a:r>
            <a:r>
              <a:rPr lang="en-IE" sz="1800" dirty="0">
                <a:effectLst/>
                <a:latin typeface="Aptos" panose="020B0004020202020204" pitchFamily="34" charset="0"/>
                <a:ea typeface="Times New Roman" panose="02020603050405020304" pitchFamily="18" charset="0"/>
                <a:cs typeface="Aptos" panose="020B0004020202020204" pitchFamily="34" charset="0"/>
              </a:rPr>
              <a:t>to the related “NF instance configuration” in NRM.</a:t>
            </a:r>
            <a:endParaRPr lang="en-CA" sz="1800" dirty="0"/>
          </a:p>
          <a:p>
            <a:pPr marL="457189" indent="-457189">
              <a:buFontTx/>
              <a:buBlip>
                <a:blip r:embed="rId3"/>
              </a:buBlip>
            </a:pPr>
            <a:r>
              <a:rPr lang="en-CA" sz="2400" dirty="0"/>
              <a:t>A method to clearly, and consistently, identify which “NF Producer instance” produced the mgmt. data output would be beneficial.</a:t>
            </a:r>
          </a:p>
          <a:p>
            <a:pPr marL="838189" lvl="1" indent="-457189"/>
            <a:r>
              <a:rPr lang="en-CA" sz="1800" dirty="0">
                <a:latin typeface="Aptos" panose="020B0004020202020204" pitchFamily="34" charset="0"/>
              </a:rPr>
              <a:t>“</a:t>
            </a:r>
            <a:r>
              <a:rPr lang="en-CA" sz="1800" dirty="0" err="1">
                <a:latin typeface="Aptos" panose="020B0004020202020204" pitchFamily="34" charset="0"/>
              </a:rPr>
              <a:t>nfInstanceId</a:t>
            </a:r>
            <a:r>
              <a:rPr lang="en-CA" sz="1800" dirty="0">
                <a:latin typeface="Aptos" panose="020B0004020202020204" pitchFamily="34" charset="0"/>
              </a:rPr>
              <a:t>” may not necessarily be the same value as used to identify the NF for other purposes (e.g. 5GC </a:t>
            </a:r>
            <a:r>
              <a:rPr lang="en-CA" sz="1800" dirty="0" err="1">
                <a:latin typeface="Aptos" panose="020B0004020202020204" pitchFamily="34" charset="0"/>
              </a:rPr>
              <a:t>nfInstanceId</a:t>
            </a:r>
            <a:r>
              <a:rPr lang="en-CA" sz="1800" dirty="0">
                <a:latin typeface="Aptos" panose="020B0004020202020204" pitchFamily="34" charset="0"/>
              </a:rPr>
              <a:t> for NRF, DN for MOIs, </a:t>
            </a:r>
            <a:r>
              <a:rPr lang="en-CA" sz="1800" dirty="0" err="1">
                <a:latin typeface="Aptos" panose="020B0004020202020204" pitchFamily="34" charset="0"/>
              </a:rPr>
              <a:t>gNodeBId</a:t>
            </a:r>
            <a:r>
              <a:rPr lang="en-CA" sz="1800" dirty="0">
                <a:latin typeface="Aptos" panose="020B0004020202020204" pitchFamily="34" charset="0"/>
              </a:rPr>
              <a:t>, UUID, </a:t>
            </a:r>
            <a:r>
              <a:rPr lang="en-CA" sz="1800" dirty="0" err="1">
                <a:latin typeface="Aptos" panose="020B0004020202020204" pitchFamily="34" charset="0"/>
              </a:rPr>
              <a:t>fileSender</a:t>
            </a:r>
            <a:r>
              <a:rPr lang="en-CA" sz="1800" dirty="0">
                <a:latin typeface="Aptos" panose="020B0004020202020204" pitchFamily="34" charset="0"/>
              </a:rPr>
              <a:t> in PM XML, etc.) </a:t>
            </a:r>
          </a:p>
          <a:p>
            <a:pPr marL="838189" lvl="1" indent="-457189"/>
            <a:r>
              <a:rPr lang="en-CA" sz="1800" dirty="0"/>
              <a:t>although 5GC NRM includes </a:t>
            </a:r>
            <a:r>
              <a:rPr lang="en-CA" sz="1800" dirty="0" err="1"/>
              <a:t>NFProfile</a:t>
            </a:r>
            <a:r>
              <a:rPr lang="en-CA" sz="1800" dirty="0"/>
              <a:t> “</a:t>
            </a:r>
            <a:r>
              <a:rPr lang="en-CA" sz="1800" dirty="0" err="1"/>
              <a:t>nfInstanceId</a:t>
            </a:r>
            <a:r>
              <a:rPr lang="en-CA" sz="1800" dirty="0"/>
              <a:t>” it is not specified how (or if) that is same as the instance Id reported in various mgmt. data output.</a:t>
            </a:r>
          </a:p>
          <a:p>
            <a:pPr marL="838189" lvl="1" indent="-457189"/>
            <a:endParaRPr lang="en-CA" sz="1900" dirty="0">
              <a:latin typeface="Aptos" panose="020B0004020202020204" pitchFamily="34" charset="0"/>
            </a:endParaRPr>
          </a:p>
          <a:p>
            <a:pPr marL="838189" lvl="1" indent="-457189"/>
            <a:endParaRPr lang="en-CA" sz="1900" dirty="0"/>
          </a:p>
          <a:p>
            <a:pPr marL="457189" indent="-457189">
              <a:buFontTx/>
              <a:buBlip>
                <a:blip r:embed="rId3"/>
              </a:buBlip>
            </a:pPr>
            <a:endParaRPr lang="en-US" altLang="zh-CN" sz="2400" kern="0" dirty="0"/>
          </a:p>
        </p:txBody>
      </p:sp>
      <p:pic>
        <p:nvPicPr>
          <p:cNvPr id="8" name="Picture 7" descr="A logo with a green and black design&#10;&#10;Description automatically generated">
            <a:extLst>
              <a:ext uri="{FF2B5EF4-FFF2-40B4-BE49-F238E27FC236}">
                <a16:creationId xmlns:a16="http://schemas.microsoft.com/office/drawing/2014/main" id="{4863E3E3-B643-4C69-BEFC-B79519D6821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graphicFrame>
        <p:nvGraphicFramePr>
          <p:cNvPr id="2" name="Table 1">
            <a:extLst>
              <a:ext uri="{FF2B5EF4-FFF2-40B4-BE49-F238E27FC236}">
                <a16:creationId xmlns:a16="http://schemas.microsoft.com/office/drawing/2014/main" id="{65E7AE8C-D203-C176-155D-01A506D1A674}"/>
              </a:ext>
            </a:extLst>
          </p:cNvPr>
          <p:cNvGraphicFramePr>
            <a:graphicFrameLocks noGrp="1"/>
          </p:cNvGraphicFramePr>
          <p:nvPr>
            <p:extLst>
              <p:ext uri="{D42A27DB-BD31-4B8C-83A1-F6EECF244321}">
                <p14:modId xmlns:p14="http://schemas.microsoft.com/office/powerpoint/2010/main" val="84063626"/>
              </p:ext>
            </p:extLst>
          </p:nvPr>
        </p:nvGraphicFramePr>
        <p:xfrm>
          <a:off x="1734642" y="3226747"/>
          <a:ext cx="8282975" cy="182880"/>
        </p:xfrm>
        <a:graphic>
          <a:graphicData uri="http://schemas.openxmlformats.org/drawingml/2006/table">
            <a:tbl>
              <a:tblPr>
                <a:tableStyleId>{5C22544A-7EE6-4342-B048-85BDC9FD1C3A}</a:tableStyleId>
              </a:tblPr>
              <a:tblGrid>
                <a:gridCol w="1284634">
                  <a:extLst>
                    <a:ext uri="{9D8B030D-6E8A-4147-A177-3AD203B41FA5}">
                      <a16:colId xmlns:a16="http://schemas.microsoft.com/office/drawing/2014/main" val="1615281743"/>
                    </a:ext>
                  </a:extLst>
                </a:gridCol>
                <a:gridCol w="6998341">
                  <a:extLst>
                    <a:ext uri="{9D8B030D-6E8A-4147-A177-3AD203B41FA5}">
                      <a16:colId xmlns:a16="http://schemas.microsoft.com/office/drawing/2014/main" val="2124736703"/>
                    </a:ext>
                  </a:extLst>
                </a:gridCol>
              </a:tblGrid>
              <a:tr h="0">
                <a:tc>
                  <a:txBody>
                    <a:bodyPr/>
                    <a:lstStyle/>
                    <a:p>
                      <a:pPr hangingPunct="0">
                        <a:buNone/>
                      </a:pPr>
                      <a:r>
                        <a:rPr lang="en-GB" sz="1200" dirty="0" err="1">
                          <a:effectLst/>
                        </a:rPr>
                        <a:t>nfInstanceId</a:t>
                      </a:r>
                      <a:r>
                        <a:rPr lang="en-GB" sz="1200" dirty="0">
                          <a:effectLst/>
                        </a:rPr>
                        <a:t> (M)</a:t>
                      </a:r>
                      <a:endParaRPr lang="en-CA" sz="12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68580" marR="68580" marT="0" marB="0"/>
                </a:tc>
                <a:tc>
                  <a:txBody>
                    <a:bodyPr/>
                    <a:lstStyle/>
                    <a:p>
                      <a:pPr algn="l" hangingPunct="0">
                        <a:buNone/>
                      </a:pPr>
                      <a:r>
                        <a:rPr lang="en-GB" sz="1200" dirty="0">
                          <a:effectLst/>
                          <a:highlight>
                            <a:srgbClr val="00FF00"/>
                          </a:highlight>
                        </a:rPr>
                        <a:t>Unique id of the Producer NF instance</a:t>
                      </a:r>
                      <a:r>
                        <a:rPr lang="en-GB" sz="1200" dirty="0">
                          <a:effectLst/>
                        </a:rPr>
                        <a:t> that produced this trace record represented by a (String)</a:t>
                      </a:r>
                      <a:endParaRPr lang="en-CA" sz="1200" dirty="0">
                        <a:effectLst/>
                        <a:latin typeface="Arial" panose="020B0604020202020204" pitchFamily="34" charset="0"/>
                        <a:ea typeface="Malgun Gothic" panose="020B0503020000020004" pitchFamily="34" charset="-127"/>
                        <a:cs typeface="Times New Roman" panose="02020603050405020304" pitchFamily="18" charset="0"/>
                      </a:endParaRPr>
                    </a:p>
                  </a:txBody>
                  <a:tcPr marL="68580" marR="68580" marT="0" marB="0"/>
                </a:tc>
                <a:extLst>
                  <a:ext uri="{0D108BD9-81ED-4DB2-BD59-A6C34878D82A}">
                    <a16:rowId xmlns:a16="http://schemas.microsoft.com/office/drawing/2014/main" val="1924619008"/>
                  </a:ext>
                </a:extLst>
              </a:tr>
            </a:tbl>
          </a:graphicData>
        </a:graphic>
      </p:graphicFrame>
    </p:spTree>
    <p:extLst>
      <p:ext uri="{BB962C8B-B14F-4D97-AF65-F5344CB8AC3E}">
        <p14:creationId xmlns:p14="http://schemas.microsoft.com/office/powerpoint/2010/main" val="3919927755"/>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BDBB2-EBFF-AB68-744E-5EC706F5A11F}"/>
            </a:ext>
          </a:extLst>
        </p:cNvPr>
        <p:cNvGrpSpPr/>
        <p:nvPr/>
      </p:nvGrpSpPr>
      <p:grpSpPr>
        <a:xfrm>
          <a:off x="0" y="0"/>
          <a:ext cx="0" cy="0"/>
          <a:chOff x="0" y="0"/>
          <a:chExt cx="0" cy="0"/>
        </a:xfrm>
      </p:grpSpPr>
      <p:sp>
        <p:nvSpPr>
          <p:cNvPr id="4" name="Title 2">
            <a:extLst>
              <a:ext uri="{FF2B5EF4-FFF2-40B4-BE49-F238E27FC236}">
                <a16:creationId xmlns:a16="http://schemas.microsoft.com/office/drawing/2014/main" id="{83E07BBC-3CD0-1A9A-CA59-1BFE9D280CE8}"/>
              </a:ext>
            </a:extLst>
          </p:cNvPr>
          <p:cNvSpPr txBox="1">
            <a:spLocks/>
          </p:cNvSpPr>
          <p:nvPr/>
        </p:nvSpPr>
        <p:spPr bwMode="auto">
          <a:xfrm>
            <a:off x="1800843" y="372583"/>
            <a:ext cx="821677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a:lstStyle>
          <a:p>
            <a:pPr algn="l"/>
            <a:r>
              <a:rPr lang="en-US" sz="3600" kern="0" dirty="0"/>
              <a:t>Potential Solutions</a:t>
            </a:r>
          </a:p>
        </p:txBody>
      </p:sp>
      <p:pic>
        <p:nvPicPr>
          <p:cNvPr id="8" name="Picture 7" descr="A logo with a green and black design&#10;&#10;Description automatically generated">
            <a:extLst>
              <a:ext uri="{FF2B5EF4-FFF2-40B4-BE49-F238E27FC236}">
                <a16:creationId xmlns:a16="http://schemas.microsoft.com/office/drawing/2014/main" id="{60FE24DE-E772-2B33-E7DD-76DBB4D0B49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6" name="Content Placeholder 2">
            <a:extLst>
              <a:ext uri="{FF2B5EF4-FFF2-40B4-BE49-F238E27FC236}">
                <a16:creationId xmlns:a16="http://schemas.microsoft.com/office/drawing/2014/main" id="{4AEC7DBE-BC69-EDB4-E77F-73DD36F9ADDC}"/>
              </a:ext>
            </a:extLst>
          </p:cNvPr>
          <p:cNvSpPr txBox="1">
            <a:spLocks/>
          </p:cNvSpPr>
          <p:nvPr/>
        </p:nvSpPr>
        <p:spPr bwMode="auto">
          <a:xfrm>
            <a:off x="563624" y="1461512"/>
            <a:ext cx="11183938"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457189" indent="-457189">
              <a:buFontTx/>
              <a:buBlip>
                <a:blip r:embed="rId4"/>
              </a:buBlip>
            </a:pPr>
            <a:r>
              <a:rPr lang="en-CA" sz="1900" dirty="0"/>
              <a:t>Solution 1 (preferred):  Add a new attribute to Managed Function which reports the value as used in any mgmt. data where the output contains “NF producer instance Id”</a:t>
            </a:r>
            <a:endParaRPr lang="en-CA" sz="900" dirty="0"/>
          </a:p>
          <a:p>
            <a:pPr marL="838189" lvl="1" indent="-457189"/>
            <a:r>
              <a:rPr lang="en-CA" sz="1400" dirty="0"/>
              <a:t>It ensures that in cases where the output contains a “NF producer instance Id” that the value is present in the NRM and can be easily correlated.  </a:t>
            </a:r>
          </a:p>
          <a:p>
            <a:pPr marL="1371589" lvl="2" indent="-457189"/>
            <a:r>
              <a:rPr lang="en-CA" sz="1400" dirty="0"/>
              <a:t>As opposed to the value being reported in different attributes in different NF/MF types, the same attribute and definition would apply to all MFs (5GC/NR NRM).</a:t>
            </a:r>
          </a:p>
          <a:p>
            <a:pPr marL="1371589" lvl="2" indent="-457189"/>
            <a:r>
              <a:rPr lang="en-CA" sz="1400" dirty="0"/>
              <a:t>going forward, any mgmt. data which requires “NF producer instance id” would use this value to identify the NF which </a:t>
            </a:r>
            <a:r>
              <a:rPr lang="en-CA" sz="1400" u="sng" dirty="0"/>
              <a:t>produced</a:t>
            </a:r>
            <a:r>
              <a:rPr lang="en-CA" sz="1400" dirty="0"/>
              <a:t> the data.   The definition of the output data can refer to this attribute.</a:t>
            </a:r>
          </a:p>
          <a:p>
            <a:pPr marL="1371589" lvl="2" indent="-457189"/>
            <a:r>
              <a:rPr lang="en-CA" sz="1400" dirty="0"/>
              <a:t>doesn’t have to impact any existing </a:t>
            </a:r>
            <a:r>
              <a:rPr lang="en-CA" sz="1400" dirty="0" err="1"/>
              <a:t>existing</a:t>
            </a:r>
            <a:r>
              <a:rPr lang="en-CA" sz="1400" dirty="0"/>
              <a:t> mgmt. data output. </a:t>
            </a:r>
          </a:p>
          <a:p>
            <a:pPr marL="1981189" lvl="3" indent="-457189"/>
            <a:r>
              <a:rPr lang="en-CA" sz="1400" dirty="0"/>
              <a:t>the existing “</a:t>
            </a:r>
            <a:r>
              <a:rPr lang="en-CA" sz="1400" dirty="0" err="1"/>
              <a:t>nfInstanceId</a:t>
            </a:r>
            <a:r>
              <a:rPr lang="en-CA" sz="1400" dirty="0"/>
              <a:t>” in the trace data does not have to change (though maybe it should be clarified).  The only change is that whatever value is being reported in it currently would also be reported in the new attribute.  </a:t>
            </a:r>
          </a:p>
          <a:p>
            <a:pPr marL="838189" lvl="1" indent="-457189"/>
            <a:r>
              <a:rPr lang="en-CA" sz="1400" dirty="0"/>
              <a:t>As proposed in the CRs to SA5#161 (see </a:t>
            </a:r>
            <a:r>
              <a:rPr lang="en-CA" sz="1400" dirty="0">
                <a:hlinkClick r:id="rId6" action="ppaction://hlinksldjump"/>
              </a:rPr>
              <a:t>Slide 5</a:t>
            </a:r>
            <a:r>
              <a:rPr lang="en-CA" sz="1400" dirty="0"/>
              <a:t>)</a:t>
            </a:r>
          </a:p>
          <a:p>
            <a:pPr marL="381000" lvl="1" indent="0">
              <a:buNone/>
            </a:pPr>
            <a:endParaRPr lang="en-CA" sz="1400" dirty="0"/>
          </a:p>
          <a:p>
            <a:pPr marL="457189" indent="-457189"/>
            <a:r>
              <a:rPr lang="en-CA" sz="1900" dirty="0"/>
              <a:t>Solution 2:  Add the </a:t>
            </a:r>
            <a:r>
              <a:rPr lang="en-CA" sz="1900" dirty="0" err="1"/>
              <a:t>NFProfile</a:t>
            </a:r>
            <a:r>
              <a:rPr lang="en-CA" sz="1900" dirty="0"/>
              <a:t> to the NR NRM</a:t>
            </a:r>
          </a:p>
          <a:p>
            <a:pPr marL="838189" lvl="1" indent="-457189"/>
            <a:r>
              <a:rPr lang="en-IE" sz="1400" dirty="0">
                <a:effectLst/>
                <a:latin typeface="Aptos" panose="020B0004020202020204" pitchFamily="34" charset="0"/>
                <a:ea typeface="Times New Roman" panose="02020603050405020304" pitchFamily="18" charset="0"/>
                <a:cs typeface="Aptos" panose="020B0004020202020204" pitchFamily="34" charset="0"/>
              </a:rPr>
              <a:t>Core functions already expose the </a:t>
            </a:r>
            <a:r>
              <a:rPr lang="en-IE" sz="1400" dirty="0" err="1">
                <a:effectLst/>
                <a:latin typeface="Aptos" panose="020B0004020202020204" pitchFamily="34" charset="0"/>
                <a:ea typeface="Times New Roman" panose="02020603050405020304" pitchFamily="18" charset="0"/>
                <a:cs typeface="Aptos" panose="020B0004020202020204" pitchFamily="34" charset="0"/>
              </a:rPr>
              <a:t>nfInstanceId</a:t>
            </a:r>
            <a:r>
              <a:rPr lang="en-IE" sz="1400" dirty="0">
                <a:effectLst/>
                <a:latin typeface="Aptos" panose="020B0004020202020204" pitchFamily="34" charset="0"/>
                <a:ea typeface="Times New Roman" panose="02020603050405020304" pitchFamily="18" charset="0"/>
                <a:cs typeface="Aptos" panose="020B0004020202020204" pitchFamily="34" charset="0"/>
              </a:rPr>
              <a:t> in their MOM through usage of the </a:t>
            </a:r>
            <a:r>
              <a:rPr lang="en-IE" sz="1400" dirty="0" err="1">
                <a:effectLst/>
                <a:latin typeface="Aptos" panose="020B0004020202020204" pitchFamily="34" charset="0"/>
                <a:ea typeface="Times New Roman" panose="02020603050405020304" pitchFamily="18" charset="0"/>
                <a:cs typeface="Aptos" panose="020B0004020202020204" pitchFamily="34" charset="0"/>
              </a:rPr>
              <a:t>the</a:t>
            </a:r>
            <a:r>
              <a:rPr lang="en-IE" sz="1400" dirty="0">
                <a:effectLst/>
                <a:latin typeface="Aptos" panose="020B0004020202020204" pitchFamily="34" charset="0"/>
                <a:ea typeface="Times New Roman" panose="02020603050405020304" pitchFamily="18" charset="0"/>
                <a:cs typeface="Aptos" panose="020B0004020202020204" pitchFamily="34" charset="0"/>
              </a:rPr>
              <a:t> </a:t>
            </a:r>
            <a:r>
              <a:rPr lang="en-IE" sz="1400" dirty="0" err="1">
                <a:effectLst/>
                <a:latin typeface="Aptos" panose="020B0004020202020204" pitchFamily="34" charset="0"/>
                <a:ea typeface="Times New Roman" panose="02020603050405020304" pitchFamily="18" charset="0"/>
                <a:cs typeface="Aptos" panose="020B0004020202020204" pitchFamily="34" charset="0"/>
              </a:rPr>
              <a:t>ManagedNFProfile</a:t>
            </a:r>
            <a:r>
              <a:rPr lang="en-IE" sz="1400" dirty="0">
                <a:effectLst/>
                <a:latin typeface="Aptos" panose="020B0004020202020204" pitchFamily="34" charset="0"/>
                <a:ea typeface="Times New Roman" panose="02020603050405020304" pitchFamily="18" charset="0"/>
                <a:cs typeface="Aptos" panose="020B0004020202020204" pitchFamily="34" charset="0"/>
              </a:rPr>
              <a:t>, which contains the “</a:t>
            </a:r>
            <a:r>
              <a:rPr lang="en-IE" sz="1400" dirty="0" err="1">
                <a:effectLst/>
                <a:latin typeface="Aptos" panose="020B0004020202020204" pitchFamily="34" charset="0"/>
                <a:ea typeface="Times New Roman" panose="02020603050405020304" pitchFamily="18" charset="0"/>
                <a:cs typeface="Aptos" panose="020B0004020202020204" pitchFamily="34" charset="0"/>
              </a:rPr>
              <a:t>nfInstanceId</a:t>
            </a:r>
            <a:r>
              <a:rPr lang="en-IE" sz="1400" dirty="0">
                <a:effectLst/>
                <a:latin typeface="Aptos" panose="020B0004020202020204" pitchFamily="34" charset="0"/>
                <a:ea typeface="Times New Roman" panose="02020603050405020304" pitchFamily="18" charset="0"/>
                <a:cs typeface="Aptos" panose="020B0004020202020204" pitchFamily="34" charset="0"/>
              </a:rPr>
              <a:t>”</a:t>
            </a:r>
            <a:r>
              <a:rPr lang="en-IE" sz="1400" dirty="0">
                <a:latin typeface="Aptos" panose="020B0004020202020204" pitchFamily="34" charset="0"/>
                <a:ea typeface="Times New Roman" panose="02020603050405020304" pitchFamily="18" charset="0"/>
                <a:cs typeface="Aptos" panose="020B0004020202020204" pitchFamily="34" charset="0"/>
              </a:rPr>
              <a:t>.  </a:t>
            </a:r>
            <a:r>
              <a:rPr lang="en-IE" sz="1400" dirty="0">
                <a:effectLst/>
                <a:latin typeface="Aptos" panose="020B0004020202020204" pitchFamily="34" charset="0"/>
                <a:ea typeface="Times New Roman" panose="02020603050405020304" pitchFamily="18" charset="0"/>
                <a:cs typeface="Aptos" panose="020B0004020202020204" pitchFamily="34" charset="0"/>
              </a:rPr>
              <a:t>It</a:t>
            </a:r>
            <a:r>
              <a:rPr lang="en-IE" sz="1400" dirty="0">
                <a:latin typeface="Aptos" panose="020B0004020202020204" pitchFamily="34" charset="0"/>
                <a:ea typeface="Times New Roman" panose="02020603050405020304" pitchFamily="18" charset="0"/>
                <a:cs typeface="Aptos" panose="020B0004020202020204" pitchFamily="34" charset="0"/>
              </a:rPr>
              <a:t> </a:t>
            </a:r>
            <a:r>
              <a:rPr lang="en-IE" sz="1400" dirty="0">
                <a:effectLst/>
                <a:latin typeface="Aptos" panose="020B0004020202020204" pitchFamily="34" charset="0"/>
                <a:ea typeface="Times New Roman" panose="02020603050405020304" pitchFamily="18" charset="0"/>
                <a:cs typeface="Aptos" panose="020B0004020202020204" pitchFamily="34" charset="0"/>
              </a:rPr>
              <a:t>isn’t clearly stated that the 5GC attribute value is used for in mgmt. data output though. </a:t>
            </a:r>
          </a:p>
          <a:p>
            <a:pPr marL="838189" lvl="1" indent="-457189"/>
            <a:r>
              <a:rPr lang="en-CA" sz="1400" dirty="0"/>
              <a:t>Reuse the </a:t>
            </a:r>
            <a:r>
              <a:rPr lang="en-CA" sz="1400" dirty="0" err="1"/>
              <a:t>NFProfile</a:t>
            </a:r>
            <a:r>
              <a:rPr lang="en-CA" sz="1400" dirty="0"/>
              <a:t> from 5GC NRM for NR NRM, with updates to:</a:t>
            </a:r>
          </a:p>
          <a:p>
            <a:pPr marL="1371589" lvl="2" indent="-457189"/>
            <a:r>
              <a:rPr lang="en-CA" sz="1400" dirty="0"/>
              <a:t>Clearly indicate the existing attribute value is to be used in cases where mgmt. data output contains a unique NF instance ID.  Can be done in the definition in 28.541 and/or in the mgmt. data specs which output such information (i.e. Trace in 28.423). </a:t>
            </a:r>
          </a:p>
          <a:p>
            <a:pPr marL="838189" lvl="1" indent="-457189"/>
            <a:endParaRPr lang="en-CA" sz="800" dirty="0"/>
          </a:p>
          <a:p>
            <a:pPr marL="838189" lvl="1" indent="-457189"/>
            <a:endParaRPr lang="en-IE" sz="1400" dirty="0">
              <a:effectLst/>
              <a:latin typeface="Aptos" panose="020B0004020202020204" pitchFamily="34" charset="0"/>
              <a:ea typeface="Times New Roman" panose="02020603050405020304" pitchFamily="18" charset="0"/>
              <a:cs typeface="Aptos" panose="020B0004020202020204" pitchFamily="34" charset="0"/>
            </a:endParaRPr>
          </a:p>
          <a:p>
            <a:pPr marL="838189" lvl="1" indent="-457189"/>
            <a:endParaRPr lang="en-IE" sz="1400" dirty="0">
              <a:effectLst/>
              <a:latin typeface="Aptos" panose="020B0004020202020204" pitchFamily="34" charset="0"/>
              <a:ea typeface="Times New Roman" panose="02020603050405020304" pitchFamily="18" charset="0"/>
              <a:cs typeface="Aptos" panose="020B0004020202020204" pitchFamily="34" charset="0"/>
            </a:endParaRPr>
          </a:p>
          <a:p>
            <a:pPr marL="838189" lvl="1" indent="-457189"/>
            <a:endParaRPr lang="en-CA" sz="1400" dirty="0"/>
          </a:p>
          <a:p>
            <a:pPr marL="838189" lvl="1" indent="-457189"/>
            <a:endParaRPr lang="en-CA" sz="1400" dirty="0"/>
          </a:p>
          <a:p>
            <a:pPr marL="457189" indent="-457189">
              <a:buFontTx/>
              <a:buBlip>
                <a:blip r:embed="rId4"/>
              </a:buBlip>
            </a:pPr>
            <a:endParaRPr lang="en-US" altLang="zh-CN" sz="2400" kern="0" dirty="0"/>
          </a:p>
        </p:txBody>
      </p:sp>
    </p:spTree>
    <p:extLst>
      <p:ext uri="{BB962C8B-B14F-4D97-AF65-F5344CB8AC3E}">
        <p14:creationId xmlns:p14="http://schemas.microsoft.com/office/powerpoint/2010/main" val="2653748957"/>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F1FA9C-1491-72A6-90D1-52683A455484}"/>
            </a:ext>
          </a:extLst>
        </p:cNvPr>
        <p:cNvGrpSpPr/>
        <p:nvPr/>
      </p:nvGrpSpPr>
      <p:grpSpPr>
        <a:xfrm>
          <a:off x="0" y="0"/>
          <a:ext cx="0" cy="0"/>
          <a:chOff x="0" y="0"/>
          <a:chExt cx="0" cy="0"/>
        </a:xfrm>
      </p:grpSpPr>
      <p:sp>
        <p:nvSpPr>
          <p:cNvPr id="4" name="Title 2">
            <a:extLst>
              <a:ext uri="{FF2B5EF4-FFF2-40B4-BE49-F238E27FC236}">
                <a16:creationId xmlns:a16="http://schemas.microsoft.com/office/drawing/2014/main" id="{A75DFB76-245B-92F8-D75D-C3F63124FAD7}"/>
              </a:ext>
            </a:extLst>
          </p:cNvPr>
          <p:cNvSpPr txBox="1">
            <a:spLocks/>
          </p:cNvSpPr>
          <p:nvPr/>
        </p:nvSpPr>
        <p:spPr bwMode="auto">
          <a:xfrm>
            <a:off x="1800843" y="372583"/>
            <a:ext cx="821677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3200">
                <a:solidFill>
                  <a:srgbClr val="FF0000"/>
                </a:solidFill>
                <a:latin typeface="+mj-lt"/>
                <a:ea typeface="+mj-ea"/>
                <a:cs typeface="+mj-cs"/>
              </a:defRPr>
            </a:lvl1pPr>
            <a:lvl2pPr algn="ctr" rtl="0" eaLnBrk="0" fontAlgn="base" hangingPunct="0">
              <a:spcBef>
                <a:spcPct val="0"/>
              </a:spcBef>
              <a:spcAft>
                <a:spcPct val="0"/>
              </a:spcAft>
              <a:defRPr sz="3200">
                <a:solidFill>
                  <a:srgbClr val="FF0000"/>
                </a:solidFill>
                <a:latin typeface="Calibri" pitchFamily="34" charset="0"/>
              </a:defRPr>
            </a:lvl2pPr>
            <a:lvl3pPr algn="ctr" rtl="0" eaLnBrk="0" fontAlgn="base" hangingPunct="0">
              <a:spcBef>
                <a:spcPct val="0"/>
              </a:spcBef>
              <a:spcAft>
                <a:spcPct val="0"/>
              </a:spcAft>
              <a:defRPr sz="3200">
                <a:solidFill>
                  <a:srgbClr val="FF0000"/>
                </a:solidFill>
                <a:latin typeface="Calibri" pitchFamily="34" charset="0"/>
              </a:defRPr>
            </a:lvl3pPr>
            <a:lvl4pPr algn="ctr" rtl="0" eaLnBrk="0" fontAlgn="base" hangingPunct="0">
              <a:spcBef>
                <a:spcPct val="0"/>
              </a:spcBef>
              <a:spcAft>
                <a:spcPct val="0"/>
              </a:spcAft>
              <a:defRPr sz="3200">
                <a:solidFill>
                  <a:srgbClr val="FF0000"/>
                </a:solidFill>
                <a:latin typeface="Calibri" pitchFamily="34" charset="0"/>
              </a:defRPr>
            </a:lvl4pPr>
            <a:lvl5pPr algn="ctr" rtl="0" eaLnBrk="0" fontAlgn="base" hangingPunct="0">
              <a:spcBef>
                <a:spcPct val="0"/>
              </a:spcBef>
              <a:spcAft>
                <a:spcPct val="0"/>
              </a:spcAft>
              <a:defRPr sz="3200">
                <a:solidFill>
                  <a:srgbClr val="FF0000"/>
                </a:solidFill>
                <a:latin typeface="Calibri" pitchFamily="34" charset="0"/>
              </a:defRPr>
            </a:lvl5pPr>
            <a:lvl6pPr marL="457189" algn="ctr" rtl="0" eaLnBrk="0" fontAlgn="base" hangingPunct="0">
              <a:spcBef>
                <a:spcPct val="0"/>
              </a:spcBef>
              <a:spcAft>
                <a:spcPct val="0"/>
              </a:spcAft>
              <a:defRPr sz="3200">
                <a:solidFill>
                  <a:srgbClr val="FF0000"/>
                </a:solidFill>
                <a:latin typeface="Calibri" pitchFamily="34" charset="0"/>
              </a:defRPr>
            </a:lvl6pPr>
            <a:lvl7pPr marL="914377" algn="ctr" rtl="0" eaLnBrk="0" fontAlgn="base" hangingPunct="0">
              <a:spcBef>
                <a:spcPct val="0"/>
              </a:spcBef>
              <a:spcAft>
                <a:spcPct val="0"/>
              </a:spcAft>
              <a:defRPr sz="3200">
                <a:solidFill>
                  <a:srgbClr val="FF0000"/>
                </a:solidFill>
                <a:latin typeface="Calibri" pitchFamily="34" charset="0"/>
              </a:defRPr>
            </a:lvl7pPr>
            <a:lvl8pPr marL="1371566" algn="ctr" rtl="0" eaLnBrk="0" fontAlgn="base" hangingPunct="0">
              <a:spcBef>
                <a:spcPct val="0"/>
              </a:spcBef>
              <a:spcAft>
                <a:spcPct val="0"/>
              </a:spcAft>
              <a:defRPr sz="3200">
                <a:solidFill>
                  <a:srgbClr val="FF0000"/>
                </a:solidFill>
                <a:latin typeface="Calibri" pitchFamily="34" charset="0"/>
              </a:defRPr>
            </a:lvl8pPr>
            <a:lvl9pPr marL="1828754" algn="ctr" rtl="0" eaLnBrk="0" fontAlgn="base" hangingPunct="0">
              <a:spcBef>
                <a:spcPct val="0"/>
              </a:spcBef>
              <a:spcAft>
                <a:spcPct val="0"/>
              </a:spcAft>
              <a:defRPr sz="3200">
                <a:solidFill>
                  <a:srgbClr val="FF0000"/>
                </a:solidFill>
                <a:latin typeface="Calibri" pitchFamily="34" charset="0"/>
              </a:defRPr>
            </a:lvl9pPr>
          </a:lstStyle>
          <a:p>
            <a:pPr algn="l"/>
            <a:r>
              <a:rPr lang="en-US" sz="3600" kern="0" dirty="0"/>
              <a:t>CRs proposed SA5#161</a:t>
            </a:r>
          </a:p>
        </p:txBody>
      </p:sp>
      <p:pic>
        <p:nvPicPr>
          <p:cNvPr id="8" name="Picture 7" descr="A logo with a green and black design&#10;&#10;Description automatically generated">
            <a:extLst>
              <a:ext uri="{FF2B5EF4-FFF2-40B4-BE49-F238E27FC236}">
                <a16:creationId xmlns:a16="http://schemas.microsoft.com/office/drawing/2014/main" id="{3561E21A-E486-7853-1F26-75835C459F2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6" name="Content Placeholder 2">
            <a:extLst>
              <a:ext uri="{FF2B5EF4-FFF2-40B4-BE49-F238E27FC236}">
                <a16:creationId xmlns:a16="http://schemas.microsoft.com/office/drawing/2014/main" id="{66909329-B93D-5A10-DDF6-FBCD4D2FABDC}"/>
              </a:ext>
            </a:extLst>
          </p:cNvPr>
          <p:cNvSpPr txBox="1">
            <a:spLocks/>
          </p:cNvSpPr>
          <p:nvPr/>
        </p:nvSpPr>
        <p:spPr bwMode="auto">
          <a:xfrm>
            <a:off x="610119" y="1786976"/>
            <a:ext cx="11183938"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457189" indent="-457189">
              <a:buFontTx/>
              <a:buBlip>
                <a:blip r:embed="rId4"/>
              </a:buBlip>
            </a:pPr>
            <a:r>
              <a:rPr lang="en-CA" sz="2000" dirty="0"/>
              <a:t>CR:  </a:t>
            </a:r>
            <a:r>
              <a:rPr lang="en-CA" sz="2000" dirty="0">
                <a:hlinkClick r:id="rId6"/>
              </a:rPr>
              <a:t>S5-252679</a:t>
            </a:r>
            <a:r>
              <a:rPr lang="en-CA" sz="2000" dirty="0"/>
              <a:t>: </a:t>
            </a:r>
            <a:r>
              <a:rPr lang="en-US" sz="2000" dirty="0"/>
              <a:t>Rel-19 CR 28.540 Add NRM requirement for NF identities used in </a:t>
            </a:r>
            <a:r>
              <a:rPr lang="en-US" sz="2000" dirty="0" err="1"/>
              <a:t>managment</a:t>
            </a:r>
            <a:r>
              <a:rPr lang="en-US" sz="2000" dirty="0"/>
              <a:t> data</a:t>
            </a:r>
          </a:p>
          <a:p>
            <a:pPr marL="457189" indent="-457189">
              <a:buFontTx/>
              <a:buBlip>
                <a:blip r:embed="rId4"/>
              </a:buBlip>
            </a:pPr>
            <a:endParaRPr lang="en-CA" sz="1900" dirty="0"/>
          </a:p>
          <a:p>
            <a:pPr marL="457189" indent="-457189"/>
            <a:r>
              <a:rPr lang="en-CA" sz="1900" dirty="0"/>
              <a:t>Proposes new requirement in 28.540 for NRM to support an attribute defined as “NF instance Id” as used when reporting management data</a:t>
            </a:r>
          </a:p>
          <a:p>
            <a:pPr marL="381000" lvl="1" indent="0">
              <a:buNone/>
            </a:pPr>
            <a:br>
              <a:rPr lang="en-US" sz="1400" i="1" dirty="0"/>
            </a:br>
            <a:r>
              <a:rPr lang="en-US" sz="1400" i="1" dirty="0"/>
              <a:t>	REQ-NGRAN_NRM-CON-xxx: The NRM definitions shall support identifier(s) as used for the reporting of management data, e.g. unique NF 	instance id as reported in trace data.</a:t>
            </a:r>
          </a:p>
        </p:txBody>
      </p:sp>
    </p:spTree>
    <p:extLst>
      <p:ext uri="{BB962C8B-B14F-4D97-AF65-F5344CB8AC3E}">
        <p14:creationId xmlns:p14="http://schemas.microsoft.com/office/powerpoint/2010/main" val="331187224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780A24-6138-65FE-FC88-DEEF08AE7C8B}"/>
            </a:ext>
          </a:extLst>
        </p:cNvPr>
        <p:cNvGrpSpPr/>
        <p:nvPr/>
      </p:nvGrpSpPr>
      <p:grpSpPr>
        <a:xfrm>
          <a:off x="0" y="0"/>
          <a:ext cx="0" cy="0"/>
          <a:chOff x="0" y="0"/>
          <a:chExt cx="0" cy="0"/>
        </a:xfrm>
      </p:grpSpPr>
      <p:pic>
        <p:nvPicPr>
          <p:cNvPr id="8" name="Picture 7" descr="A logo with a green and black design&#10;&#10;Description automatically generated">
            <a:extLst>
              <a:ext uri="{FF2B5EF4-FFF2-40B4-BE49-F238E27FC236}">
                <a16:creationId xmlns:a16="http://schemas.microsoft.com/office/drawing/2014/main" id="{8AC964E4-6E6B-0D84-2CAC-8B2CC778061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6" name="Content Placeholder 2">
            <a:extLst>
              <a:ext uri="{FF2B5EF4-FFF2-40B4-BE49-F238E27FC236}">
                <a16:creationId xmlns:a16="http://schemas.microsoft.com/office/drawing/2014/main" id="{456BC6B8-6FB3-7EAF-3D3E-8ACF6BF678EA}"/>
              </a:ext>
            </a:extLst>
          </p:cNvPr>
          <p:cNvSpPr txBox="1">
            <a:spLocks/>
          </p:cNvSpPr>
          <p:nvPr/>
        </p:nvSpPr>
        <p:spPr bwMode="auto">
          <a:xfrm>
            <a:off x="628986" y="983436"/>
            <a:ext cx="11183938"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81000" lvl="1" indent="0">
              <a:buNone/>
            </a:pPr>
            <a:endParaRPr lang="en-CA" sz="1400" dirty="0"/>
          </a:p>
          <a:p>
            <a:pPr marL="457189" indent="-457189">
              <a:buFontTx/>
              <a:buBlip>
                <a:blip r:embed="rId4"/>
              </a:buBlip>
            </a:pPr>
            <a:r>
              <a:rPr lang="en-CA" sz="2000" dirty="0"/>
              <a:t>CR:  </a:t>
            </a:r>
            <a:r>
              <a:rPr lang="en-CA" sz="2000" dirty="0">
                <a:hlinkClick r:id="rId6"/>
              </a:rPr>
              <a:t>S5-252680</a:t>
            </a:r>
            <a:r>
              <a:rPr lang="en-CA" sz="2000" dirty="0"/>
              <a:t>: </a:t>
            </a:r>
            <a:r>
              <a:rPr lang="en-US" sz="2000" dirty="0"/>
              <a:t>Rel-19 CR 28.622 Add NF instance id to managed function (stage2)</a:t>
            </a:r>
            <a:endParaRPr lang="en-CA" sz="1900" dirty="0"/>
          </a:p>
          <a:p>
            <a:pPr marL="457189" indent="-457189"/>
            <a:r>
              <a:rPr lang="en-CA" sz="1900" dirty="0"/>
              <a:t>Proposes adding new attribute to </a:t>
            </a:r>
            <a:r>
              <a:rPr lang="en-CA" sz="1900" dirty="0" err="1"/>
              <a:t>ManagedFunction</a:t>
            </a:r>
            <a:r>
              <a:rPr lang="en-CA" sz="1900" dirty="0"/>
              <a:t>_ to be used to uniquely identify NF instances</a:t>
            </a:r>
          </a:p>
          <a:p>
            <a:pPr marL="838189" lvl="1" indent="-457189"/>
            <a:endParaRPr lang="en-CA" sz="1400" dirty="0"/>
          </a:p>
          <a:p>
            <a:pPr marL="381000" lvl="1" indent="0">
              <a:buNone/>
            </a:pPr>
            <a:endParaRPr lang="en-CA" sz="1400" dirty="0"/>
          </a:p>
          <a:p>
            <a:pPr marL="838189" lvl="1" indent="-457189"/>
            <a:endParaRPr lang="en-CA" sz="1400" dirty="0"/>
          </a:p>
          <a:p>
            <a:pPr marL="838189" lvl="1" indent="-457189"/>
            <a:endParaRPr lang="en-CA" sz="1400" dirty="0"/>
          </a:p>
          <a:p>
            <a:pPr marL="838189" lvl="1" indent="-457189"/>
            <a:endParaRPr lang="en-CA" sz="1400" dirty="0"/>
          </a:p>
          <a:p>
            <a:pPr marL="381000" lvl="1" indent="0">
              <a:buNone/>
            </a:pPr>
            <a:br>
              <a:rPr lang="en-CA" sz="1400" dirty="0"/>
            </a:br>
            <a:endParaRPr lang="en-CA" sz="1400" dirty="0"/>
          </a:p>
          <a:p>
            <a:pPr marL="381000" lvl="1" indent="0">
              <a:buNone/>
            </a:pPr>
            <a:br>
              <a:rPr lang="en-CA" sz="1400" dirty="0" bmk="_Toc193454158"/>
            </a:br>
            <a:r>
              <a:rPr lang="en-CA" sz="1400" dirty="0" bmk="_Toc193454158"/>
              <a:t>	</a:t>
            </a:r>
            <a:r>
              <a:rPr lang="en-GB" sz="1200" dirty="0" bmk="_Toc193454158">
                <a:latin typeface="Arial" panose="020B0604020202020204" pitchFamily="34" charset="0"/>
                <a:ea typeface="Malgun Gothic" panose="020B0503020000020004" pitchFamily="34" charset="-127"/>
              </a:rPr>
              <a:t>4.3.4.3	Attribute constraints</a:t>
            </a:r>
            <a:br>
              <a:rPr lang="en-GB" sz="1200" dirty="0" bmk="_Toc193454158">
                <a:latin typeface="Arial" panose="020B0604020202020204" pitchFamily="34" charset="0"/>
                <a:ea typeface="Malgun Gothic" panose="020B0503020000020004" pitchFamily="34" charset="-127"/>
              </a:rPr>
            </a:br>
            <a:endParaRPr lang="en-CA" sz="1200" dirty="0" bmk="_Toc193454158">
              <a:latin typeface="Arial" panose="020B0604020202020204" pitchFamily="34" charset="0"/>
              <a:ea typeface="Malgun Gothic" panose="020B0503020000020004" pitchFamily="34" charset="-127"/>
            </a:endParaRPr>
          </a:p>
          <a:p>
            <a:pPr marL="381000" lvl="1" indent="0">
              <a:buNone/>
            </a:pPr>
            <a:r>
              <a:rPr lang="en-US" sz="1200" dirty="0" bmk="_Toc193454158"/>
              <a:t>	</a:t>
            </a:r>
          </a:p>
          <a:p>
            <a:pPr marL="381000" lvl="1" indent="0">
              <a:buNone/>
            </a:pPr>
            <a:endParaRPr lang="en-CA" sz="1400" dirty="0" bmk="_Toc193454158"/>
          </a:p>
          <a:p>
            <a:pPr marL="381000" lvl="1" indent="0">
              <a:buNone/>
            </a:pPr>
            <a:r>
              <a:rPr lang="en-GB" sz="1200" dirty="0" bmk="_Toc193454158">
                <a:latin typeface="Arial" panose="020B0604020202020204" pitchFamily="34" charset="0"/>
                <a:ea typeface="Malgun Gothic" panose="020B0503020000020004" pitchFamily="34" charset="-127"/>
              </a:rPr>
              <a:t>	</a:t>
            </a:r>
            <a:br>
              <a:rPr lang="en-GB" sz="1200" dirty="0" bmk="_Toc193454158">
                <a:latin typeface="Arial" panose="020B0604020202020204" pitchFamily="34" charset="0"/>
                <a:ea typeface="Malgun Gothic" panose="020B0503020000020004" pitchFamily="34" charset="-127"/>
              </a:rPr>
            </a:br>
            <a:r>
              <a:rPr lang="en-GB" sz="1200" dirty="0" bmk="_Toc193454158">
                <a:latin typeface="Arial" panose="020B0604020202020204" pitchFamily="34" charset="0"/>
                <a:ea typeface="Malgun Gothic" panose="020B0503020000020004" pitchFamily="34" charset="-127"/>
              </a:rPr>
              <a:t>	4.4.1	Attribute properties</a:t>
            </a:r>
            <a:endParaRPr lang="en-CA" sz="1200" dirty="0" bmk="_Toc193454158">
              <a:latin typeface="Arial" panose="020B0604020202020204" pitchFamily="34" charset="0"/>
              <a:ea typeface="Malgun Gothic" panose="020B0503020000020004" pitchFamily="34" charset="-127"/>
            </a:endParaRPr>
          </a:p>
          <a:p>
            <a:pPr marL="838189" lvl="1" indent="-457189"/>
            <a:endParaRPr lang="en-CA" sz="1400" dirty="0"/>
          </a:p>
        </p:txBody>
      </p:sp>
      <p:graphicFrame>
        <p:nvGraphicFramePr>
          <p:cNvPr id="9" name="Table 8">
            <a:extLst>
              <a:ext uri="{FF2B5EF4-FFF2-40B4-BE49-F238E27FC236}">
                <a16:creationId xmlns:a16="http://schemas.microsoft.com/office/drawing/2014/main" id="{9E4F3163-1E08-73E6-27C2-9F7288B6534C}"/>
              </a:ext>
            </a:extLst>
          </p:cNvPr>
          <p:cNvGraphicFramePr>
            <a:graphicFrameLocks noGrp="1"/>
          </p:cNvGraphicFramePr>
          <p:nvPr>
            <p:extLst>
              <p:ext uri="{D42A27DB-BD31-4B8C-83A1-F6EECF244321}">
                <p14:modId xmlns:p14="http://schemas.microsoft.com/office/powerpoint/2010/main" val="2006130306"/>
              </p:ext>
            </p:extLst>
          </p:nvPr>
        </p:nvGraphicFramePr>
        <p:xfrm>
          <a:off x="2507497" y="2746937"/>
          <a:ext cx="6992966" cy="1205439"/>
        </p:xfrm>
        <a:graphic>
          <a:graphicData uri="http://schemas.openxmlformats.org/drawingml/2006/table">
            <a:tbl>
              <a:tblPr firstRow="1" firstCol="1" bandRow="1" bandCol="1"/>
              <a:tblGrid>
                <a:gridCol w="3356623">
                  <a:extLst>
                    <a:ext uri="{9D8B030D-6E8A-4147-A177-3AD203B41FA5}">
                      <a16:colId xmlns:a16="http://schemas.microsoft.com/office/drawing/2014/main" val="3759093559"/>
                    </a:ext>
                  </a:extLst>
                </a:gridCol>
                <a:gridCol w="279719">
                  <a:extLst>
                    <a:ext uri="{9D8B030D-6E8A-4147-A177-3AD203B41FA5}">
                      <a16:colId xmlns:a16="http://schemas.microsoft.com/office/drawing/2014/main" val="3729166851"/>
                    </a:ext>
                  </a:extLst>
                </a:gridCol>
                <a:gridCol w="839156">
                  <a:extLst>
                    <a:ext uri="{9D8B030D-6E8A-4147-A177-3AD203B41FA5}">
                      <a16:colId xmlns:a16="http://schemas.microsoft.com/office/drawing/2014/main" val="1463451927"/>
                    </a:ext>
                  </a:extLst>
                </a:gridCol>
                <a:gridCol w="839156">
                  <a:extLst>
                    <a:ext uri="{9D8B030D-6E8A-4147-A177-3AD203B41FA5}">
                      <a16:colId xmlns:a16="http://schemas.microsoft.com/office/drawing/2014/main" val="3094890040"/>
                    </a:ext>
                  </a:extLst>
                </a:gridCol>
                <a:gridCol w="839156">
                  <a:extLst>
                    <a:ext uri="{9D8B030D-6E8A-4147-A177-3AD203B41FA5}">
                      <a16:colId xmlns:a16="http://schemas.microsoft.com/office/drawing/2014/main" val="1450043466"/>
                    </a:ext>
                  </a:extLst>
                </a:gridCol>
                <a:gridCol w="839156">
                  <a:extLst>
                    <a:ext uri="{9D8B030D-6E8A-4147-A177-3AD203B41FA5}">
                      <a16:colId xmlns:a16="http://schemas.microsoft.com/office/drawing/2014/main" val="1455006922"/>
                    </a:ext>
                  </a:extLst>
                </a:gridCol>
              </a:tblGrid>
              <a:tr h="174468">
                <a:tc>
                  <a:txBody>
                    <a:bodyPr/>
                    <a:lstStyle/>
                    <a:p>
                      <a:pPr algn="ctr">
                        <a:spcAft>
                          <a:spcPts val="900"/>
                        </a:spcAft>
                        <a:buNone/>
                      </a:pPr>
                      <a:r>
                        <a:rPr lang="en-GB" sz="900" b="1" dirty="0">
                          <a:solidFill>
                            <a:srgbClr val="000000"/>
                          </a:solidFill>
                          <a:effectLst/>
                          <a:latin typeface="Arial" panose="020B0604020202020204" pitchFamily="34" charset="0"/>
                          <a:ea typeface="Times New Roman" panose="02020603050405020304" pitchFamily="18" charset="0"/>
                        </a:rPr>
                        <a:t>Attribute Name</a:t>
                      </a:r>
                      <a:endParaRPr lang="en-CA" sz="10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900"/>
                        </a:spcAft>
                        <a:buNone/>
                      </a:pPr>
                      <a:r>
                        <a:rPr lang="en-GB" sz="900" b="1" dirty="0">
                          <a:solidFill>
                            <a:srgbClr val="000000"/>
                          </a:solidFill>
                          <a:effectLst/>
                          <a:latin typeface="Arial" panose="020B0604020202020204" pitchFamily="34" charset="0"/>
                          <a:ea typeface="Times New Roman" panose="02020603050405020304" pitchFamily="18" charset="0"/>
                        </a:rPr>
                        <a:t>S</a:t>
                      </a:r>
                      <a:endParaRPr lang="en-CA" sz="10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900"/>
                        </a:spcAft>
                        <a:buNone/>
                      </a:pPr>
                      <a:r>
                        <a:rPr lang="en-GB" sz="900" b="1" dirty="0" err="1">
                          <a:solidFill>
                            <a:srgbClr val="000000"/>
                          </a:solidFill>
                          <a:effectLst/>
                          <a:latin typeface="Arial" panose="020B0604020202020204" pitchFamily="34" charset="0"/>
                          <a:ea typeface="Times New Roman" panose="02020603050405020304" pitchFamily="18" charset="0"/>
                        </a:rPr>
                        <a:t>isReadable</a:t>
                      </a:r>
                      <a:endParaRPr lang="en-CA" sz="1000" dirty="0">
                        <a:effectLst/>
                        <a:latin typeface="Times New Roman" panose="02020603050405020304" pitchFamily="18" charset="0"/>
                        <a:ea typeface="Times New Roman" panose="02020603050405020304" pitchFamily="18" charset="0"/>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900"/>
                        </a:spcAft>
                        <a:buNone/>
                      </a:pPr>
                      <a:r>
                        <a:rPr lang="en-GB" sz="900" b="1" dirty="0" err="1">
                          <a:solidFill>
                            <a:srgbClr val="000000"/>
                          </a:solidFill>
                          <a:effectLst/>
                          <a:latin typeface="Arial" panose="020B0604020202020204" pitchFamily="34" charset="0"/>
                          <a:ea typeface="Times New Roman" panose="02020603050405020304" pitchFamily="18" charset="0"/>
                        </a:rPr>
                        <a:t>isWritable</a:t>
                      </a:r>
                      <a:endParaRPr lang="en-CA" sz="1000" dirty="0">
                        <a:effectLst/>
                        <a:latin typeface="Times New Roman" panose="02020603050405020304" pitchFamily="18" charset="0"/>
                        <a:ea typeface="Times New Roman" panose="02020603050405020304" pitchFamily="18" charset="0"/>
                      </a:endParaRPr>
                    </a:p>
                  </a:txBody>
                  <a:tcPr marL="17780" marR="177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900"/>
                        </a:spcAft>
                        <a:buNone/>
                      </a:pPr>
                      <a:r>
                        <a:rPr lang="en-GB" sz="900" b="1" dirty="0" err="1">
                          <a:solidFill>
                            <a:srgbClr val="000000"/>
                          </a:solidFill>
                          <a:effectLst/>
                          <a:latin typeface="Arial" panose="020B0604020202020204" pitchFamily="34" charset="0"/>
                          <a:ea typeface="Times New Roman" panose="02020603050405020304" pitchFamily="18" charset="0"/>
                        </a:rPr>
                        <a:t>isInvariant</a:t>
                      </a:r>
                      <a:endParaRPr lang="en-CA" sz="10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900"/>
                        </a:spcAft>
                        <a:buNone/>
                      </a:pPr>
                      <a:r>
                        <a:rPr lang="en-GB" sz="900" b="1" dirty="0" err="1">
                          <a:solidFill>
                            <a:srgbClr val="000000"/>
                          </a:solidFill>
                          <a:effectLst/>
                          <a:latin typeface="Arial" panose="020B0604020202020204" pitchFamily="34" charset="0"/>
                          <a:ea typeface="Times New Roman" panose="02020603050405020304" pitchFamily="18" charset="0"/>
                        </a:rPr>
                        <a:t>isNotifyable</a:t>
                      </a:r>
                      <a:endParaRPr lang="en-CA" sz="10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832880516"/>
                  </a:ext>
                </a:extLst>
              </a:tr>
              <a:tr h="174468">
                <a:tc>
                  <a:txBody>
                    <a:bodyPr/>
                    <a:lstStyle/>
                    <a:p>
                      <a:pPr>
                        <a:spcAft>
                          <a:spcPts val="900"/>
                        </a:spcAft>
                        <a:buNone/>
                      </a:pPr>
                      <a:r>
                        <a:rPr lang="en-GB" sz="800" dirty="0" err="1">
                          <a:effectLst/>
                          <a:latin typeface="Courier New" panose="02070309020205020404" pitchFamily="49" charset="0"/>
                          <a:ea typeface="Times New Roman" panose="02020603050405020304" pitchFamily="18" charset="0"/>
                        </a:rPr>
                        <a:t>vnfParametersList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Times New Roman" panose="02020603050405020304" pitchFamily="18" charset="0"/>
                        </a:rPr>
                        <a:t>CM</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Times New Roman" panose="02020603050405020304" pitchFamily="18" charset="0"/>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Times New Roman" panose="02020603050405020304" pitchFamily="18" charset="0"/>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Times New Roman" panose="02020603050405020304" pitchFamily="18" charset="0"/>
                        </a:rPr>
                        <a:t>F</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Times New Roman" panose="02020603050405020304" pitchFamily="18" charset="0"/>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13831574"/>
                  </a:ext>
                </a:extLst>
              </a:tr>
              <a:tr h="158631">
                <a:tc>
                  <a:txBody>
                    <a:bodyPr/>
                    <a:lstStyle/>
                    <a:p>
                      <a:pPr>
                        <a:spcAft>
                          <a:spcPts val="900"/>
                        </a:spcAft>
                        <a:buNone/>
                      </a:pPr>
                      <a:r>
                        <a:rPr lang="en-GB" sz="800" dirty="0" err="1">
                          <a:effectLst/>
                          <a:latin typeface="Courier New" panose="02070309020205020404" pitchFamily="49" charset="0"/>
                          <a:ea typeface="Malgun Gothic" panose="020B0503020000020004" pitchFamily="34" charset="-127"/>
                        </a:rPr>
                        <a:t>peeParametersList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SimSun" panose="02010600030101010101" pitchFamily="2" charset="-122"/>
                        </a:rPr>
                        <a:t>CM</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SimSun" panose="02010600030101010101" pitchFamily="2" charset="-122"/>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SimSun" panose="02010600030101010101" pitchFamily="2" charset="-122"/>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SimSun" panose="02010600030101010101" pitchFamily="2" charset="-122"/>
                        </a:rPr>
                        <a:t>F</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SimSun" panose="02010600030101010101" pitchFamily="2" charset="-122"/>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74862413"/>
                  </a:ext>
                </a:extLst>
              </a:tr>
              <a:tr h="174468">
                <a:tc>
                  <a:txBody>
                    <a:bodyPr/>
                    <a:lstStyle/>
                    <a:p>
                      <a:pPr>
                        <a:spcAft>
                          <a:spcPts val="900"/>
                        </a:spcAft>
                        <a:buNone/>
                      </a:pPr>
                      <a:r>
                        <a:rPr lang="en-GB" sz="800" dirty="0" err="1">
                          <a:effectLst/>
                          <a:latin typeface="Courier New" panose="02070309020205020404" pitchFamily="49" charset="0"/>
                          <a:ea typeface="Malgun Gothic" panose="020B0503020000020004" pitchFamily="34" charset="-127"/>
                        </a:rPr>
                        <a:t>priorityLabel</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Malgun Gothic" panose="020B0503020000020004" pitchFamily="34" charset="-127"/>
                        </a:rPr>
                        <a:t>O</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dirty="0">
                          <a:effectLst/>
                          <a:latin typeface="Arial" panose="020B0604020202020204" pitchFamily="34" charset="0"/>
                          <a:ea typeface="Malgun Gothic" panose="020B0503020000020004" pitchFamily="34" charset="-127"/>
                        </a:rPr>
                        <a:t>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Malgun Gothic" panose="020B0503020000020004" pitchFamily="34" charset="-127"/>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Malgun Gothic" panose="020B0503020000020004" pitchFamily="34" charset="-127"/>
                        </a:rPr>
                        <a:t>F</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dirty="0">
                          <a:effectLst/>
                          <a:latin typeface="Arial" panose="020B0604020202020204" pitchFamily="34" charset="0"/>
                          <a:ea typeface="Malgun Gothic" panose="020B0503020000020004" pitchFamily="34" charset="-127"/>
                        </a:rPr>
                        <a:t>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1558191"/>
                  </a:ext>
                </a:extLst>
              </a:tr>
              <a:tr h="174468">
                <a:tc>
                  <a:txBody>
                    <a:bodyPr/>
                    <a:lstStyle/>
                    <a:p>
                      <a:pPr>
                        <a:spcAft>
                          <a:spcPts val="900"/>
                        </a:spcAft>
                        <a:buNone/>
                      </a:pPr>
                      <a:r>
                        <a:rPr lang="en-GB" sz="800" dirty="0" err="1">
                          <a:effectLst/>
                          <a:latin typeface="Courier New" panose="02070309020205020404" pitchFamily="49" charset="0"/>
                          <a:ea typeface="Malgun Gothic" panose="020B0503020000020004" pitchFamily="34" charset="-127"/>
                        </a:rPr>
                        <a:t>supportedPerfMetricGroups</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SimSun" panose="02010600030101010101" pitchFamily="2" charset="-122"/>
                        </a:rPr>
                        <a:t>O</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Malgun Gothic" panose="020B0503020000020004" pitchFamily="34" charset="-127"/>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Malgun Gothic" panose="020B0503020000020004" pitchFamily="34" charset="-127"/>
                        </a:rPr>
                        <a:t>F</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Malgun Gothic" panose="020B0503020000020004" pitchFamily="34" charset="-127"/>
                        </a:rPr>
                        <a:t>F</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a:effectLst/>
                          <a:latin typeface="Arial" panose="020B0604020202020204" pitchFamily="34" charset="0"/>
                          <a:ea typeface="Malgun Gothic" panose="020B0503020000020004" pitchFamily="34" charset="-127"/>
                        </a:rPr>
                        <a:t>T</a:t>
                      </a:r>
                      <a:endParaRPr lang="en-CA" sz="8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57406495"/>
                  </a:ext>
                </a:extLst>
              </a:tr>
              <a:tr h="174468">
                <a:tc>
                  <a:txBody>
                    <a:bodyPr/>
                    <a:lstStyle/>
                    <a:p>
                      <a:pPr>
                        <a:spcAft>
                          <a:spcPts val="900"/>
                        </a:spcAft>
                        <a:buNone/>
                      </a:pPr>
                      <a:r>
                        <a:rPr lang="en-GB" sz="800" dirty="0" err="1">
                          <a:effectLst/>
                          <a:latin typeface="Courier New" panose="02070309020205020404" pitchFamily="49" charset="0"/>
                          <a:ea typeface="Malgun Gothic" panose="020B0503020000020004" pitchFamily="34" charset="-127"/>
                        </a:rPr>
                        <a:t>supportedTraceMetrics</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dirty="0">
                          <a:effectLst/>
                          <a:latin typeface="Arial" panose="020B0604020202020204" pitchFamily="34" charset="0"/>
                          <a:ea typeface="SimSun" panose="02010600030101010101" pitchFamily="2" charset="-122"/>
                        </a:rPr>
                        <a:t>O</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dirty="0">
                          <a:effectLst/>
                          <a:latin typeface="Arial" panose="020B0604020202020204" pitchFamily="34" charset="0"/>
                          <a:ea typeface="Malgun Gothic" panose="020B0503020000020004" pitchFamily="34" charset="-127"/>
                        </a:rPr>
                        <a:t>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dirty="0">
                          <a:effectLst/>
                          <a:latin typeface="Arial" panose="020B0604020202020204" pitchFamily="34" charset="0"/>
                          <a:ea typeface="Malgun Gothic" panose="020B0503020000020004" pitchFamily="34" charset="-127"/>
                        </a:rPr>
                        <a:t>F</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dirty="0">
                          <a:effectLst/>
                          <a:latin typeface="Arial" panose="020B0604020202020204" pitchFamily="34" charset="0"/>
                          <a:ea typeface="Malgun Gothic" panose="020B0503020000020004" pitchFamily="34" charset="-127"/>
                        </a:rPr>
                        <a:t>F</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800" dirty="0">
                          <a:effectLst/>
                          <a:latin typeface="Arial" panose="020B0604020202020204" pitchFamily="34" charset="0"/>
                          <a:ea typeface="Malgun Gothic" panose="020B0503020000020004" pitchFamily="34" charset="-127"/>
                        </a:rPr>
                        <a:t>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35479300"/>
                  </a:ext>
                </a:extLst>
              </a:tr>
              <a:tr h="174468">
                <a:tc>
                  <a:txBody>
                    <a:bodyPr/>
                    <a:lstStyle/>
                    <a:p>
                      <a:pPr>
                        <a:spcAft>
                          <a:spcPts val="900"/>
                        </a:spcAft>
                        <a:buNone/>
                      </a:pPr>
                      <a:r>
                        <a:rPr lang="en-GB" sz="900" u="sng" dirty="0" err="1">
                          <a:solidFill>
                            <a:srgbClr val="008080"/>
                          </a:solidFill>
                          <a:effectLst/>
                          <a:latin typeface="Courier New" panose="02070309020205020404" pitchFamily="49" charset="0"/>
                          <a:ea typeface="Malgun Gothic" panose="020B0503020000020004" pitchFamily="34" charset="-127"/>
                        </a:rPr>
                        <a:t>nfInstanceId</a:t>
                      </a:r>
                      <a:endParaRPr lang="en-CA" sz="10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900" u="sng">
                          <a:solidFill>
                            <a:srgbClr val="008080"/>
                          </a:solidFill>
                          <a:effectLst/>
                          <a:latin typeface="Arial" panose="020B0604020202020204" pitchFamily="34" charset="0"/>
                          <a:ea typeface="SimSun" panose="02010600030101010101" pitchFamily="2" charset="-122"/>
                        </a:rPr>
                        <a:t>CM</a:t>
                      </a:r>
                      <a:endParaRPr lang="en-CA" sz="10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900" u="sng">
                          <a:solidFill>
                            <a:srgbClr val="008080"/>
                          </a:solidFill>
                          <a:effectLst/>
                          <a:latin typeface="Arial" panose="020B0604020202020204" pitchFamily="34" charset="0"/>
                          <a:ea typeface="Malgun Gothic" panose="020B0503020000020004" pitchFamily="34" charset="-127"/>
                        </a:rPr>
                        <a:t>T</a:t>
                      </a:r>
                      <a:endParaRPr lang="en-CA" sz="10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900" u="sng">
                          <a:solidFill>
                            <a:srgbClr val="008080"/>
                          </a:solidFill>
                          <a:effectLst/>
                          <a:latin typeface="Arial" panose="020B0604020202020204" pitchFamily="34" charset="0"/>
                          <a:ea typeface="Malgun Gothic" panose="020B0503020000020004" pitchFamily="34" charset="-127"/>
                        </a:rPr>
                        <a:t>F</a:t>
                      </a:r>
                      <a:endParaRPr lang="en-CA" sz="10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900" u="sng">
                          <a:solidFill>
                            <a:srgbClr val="008080"/>
                          </a:solidFill>
                          <a:effectLst/>
                          <a:latin typeface="Arial" panose="020B0604020202020204" pitchFamily="34" charset="0"/>
                          <a:ea typeface="Malgun Gothic" panose="020B0503020000020004" pitchFamily="34" charset="-127"/>
                        </a:rPr>
                        <a:t>F</a:t>
                      </a:r>
                      <a:endParaRPr lang="en-CA" sz="10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spcAft>
                          <a:spcPts val="900"/>
                        </a:spcAft>
                        <a:buNone/>
                      </a:pPr>
                      <a:r>
                        <a:rPr lang="en-GB" sz="900" u="sng" dirty="0">
                          <a:solidFill>
                            <a:srgbClr val="008080"/>
                          </a:solidFill>
                          <a:effectLst/>
                          <a:latin typeface="Arial" panose="020B0604020202020204" pitchFamily="34" charset="0"/>
                          <a:ea typeface="Malgun Gothic" panose="020B0503020000020004" pitchFamily="34" charset="-127"/>
                        </a:rPr>
                        <a:t>T</a:t>
                      </a:r>
                      <a:endParaRPr lang="en-CA" sz="10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2046410"/>
                  </a:ext>
                </a:extLst>
              </a:tr>
            </a:tbl>
          </a:graphicData>
        </a:graphic>
      </p:graphicFrame>
      <p:sp>
        <p:nvSpPr>
          <p:cNvPr id="10" name="Rectangle 3">
            <a:extLst>
              <a:ext uri="{FF2B5EF4-FFF2-40B4-BE49-F238E27FC236}">
                <a16:creationId xmlns:a16="http://schemas.microsoft.com/office/drawing/2014/main" id="{6A87BA1B-7E2D-B9DC-5B0A-3B8EE6AEB96C}"/>
              </a:ext>
            </a:extLst>
          </p:cNvPr>
          <p:cNvSpPr>
            <a:spLocks noChangeArrowheads="1"/>
          </p:cNvSpPr>
          <p:nvPr/>
        </p:nvSpPr>
        <p:spPr bwMode="auto">
          <a:xfrm>
            <a:off x="1552551" y="2149435"/>
            <a:ext cx="7251578"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200" b="0" i="0" u="none" strike="noStrike" cap="none" normalizeH="0" baseline="0" dirty="0" bmk="_Toc193454158">
                <a:ln>
                  <a:noFill/>
                </a:ln>
                <a:solidFill>
                  <a:schemeClr val="tx1"/>
                </a:solidFill>
                <a:effectLst/>
                <a:latin typeface="Arial" panose="020B0604020202020204" pitchFamily="34" charset="0"/>
                <a:ea typeface="Malgun Gothic" panose="020B0503020000020004" pitchFamily="34" charset="-127"/>
                <a:cs typeface="Arial" panose="020B0604020202020204" pitchFamily="34" charset="0"/>
              </a:rPr>
              <a:t>4.3.4.2	Attributes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0" i="0" u="none" strike="noStrike" cap="none" normalizeH="0" baseline="0" dirty="0">
                <a:ln>
                  <a:noFill/>
                </a:ln>
                <a:solidFill>
                  <a:schemeClr val="tx1"/>
                </a:solidFill>
                <a:effectLst/>
                <a:latin typeface="Arial" panose="020B0604020202020204" pitchFamily="34" charset="0"/>
                <a:ea typeface="Malgun Gothic" panose="020B0503020000020004" pitchFamily="34" charset="-127"/>
              </a:rPr>
              <a:t>The </a:t>
            </a:r>
            <a:r>
              <a:rPr kumimoji="0" lang="en-GB" altLang="en-US" sz="1000" b="0" i="0" u="none" strike="noStrike" cap="none" normalizeH="0" baseline="0" dirty="0" err="1">
                <a:ln>
                  <a:noFill/>
                </a:ln>
                <a:solidFill>
                  <a:schemeClr val="tx1"/>
                </a:solidFill>
                <a:effectLst/>
                <a:latin typeface="Courier New" panose="02070309020205020404" pitchFamily="49" charset="0"/>
                <a:ea typeface="Malgun Gothic" panose="020B0503020000020004" pitchFamily="34" charset="-127"/>
                <a:cs typeface="Courier New" panose="02070309020205020404" pitchFamily="49" charset="0"/>
              </a:rPr>
              <a:t>ManagedFunction</a:t>
            </a:r>
            <a:r>
              <a:rPr kumimoji="0" lang="en-GB" altLang="en-US" sz="1000" b="0" i="0" u="none" strike="noStrike" cap="none" normalizeH="0" baseline="0" dirty="0">
                <a:ln>
                  <a:noFill/>
                </a:ln>
                <a:solidFill>
                  <a:schemeClr val="tx1"/>
                </a:solidFill>
                <a:effectLst/>
                <a:ea typeface="Malgun Gothic" panose="020B0503020000020004" pitchFamily="34" charset="-127"/>
              </a:rPr>
              <a:t> IOC includes the attributes inherited from </a:t>
            </a:r>
            <a:r>
              <a:rPr kumimoji="0" lang="en-GB" altLang="en-US" sz="1000" b="0" i="0" u="none" strike="noStrike" cap="none" normalizeH="0" baseline="0" dirty="0">
                <a:ln>
                  <a:noFill/>
                </a:ln>
                <a:solidFill>
                  <a:schemeClr val="tx1"/>
                </a:solidFill>
                <a:effectLst/>
                <a:latin typeface="Courier New" panose="02070309020205020404" pitchFamily="49" charset="0"/>
                <a:ea typeface="Malgun Gothic" panose="020B0503020000020004" pitchFamily="34" charset="-127"/>
                <a:cs typeface="Courier New" panose="02070309020205020404" pitchFamily="49" charset="0"/>
              </a:rPr>
              <a:t>Function</a:t>
            </a:r>
            <a:r>
              <a:rPr kumimoji="0" lang="en-GB" altLang="en-US" sz="1000" b="0" i="0" u="none" strike="noStrike" cap="none" normalizeH="0" baseline="0" dirty="0">
                <a:ln>
                  <a:noFill/>
                </a:ln>
                <a:solidFill>
                  <a:schemeClr val="tx1"/>
                </a:solidFill>
                <a:effectLst/>
                <a:ea typeface="Malgun Gothic" panose="020B0503020000020004" pitchFamily="34" charset="-127"/>
              </a:rPr>
              <a:t>_ IOC (defined in TS 28.620 [9]), attributes inherited from </a:t>
            </a:r>
            <a:r>
              <a:rPr kumimoji="0" lang="en-GB" altLang="en-US" sz="1000" b="0" i="0" u="none" strike="noStrike" cap="none" normalizeH="0" baseline="0" dirty="0" err="1">
                <a:ln>
                  <a:noFill/>
                </a:ln>
                <a:solidFill>
                  <a:schemeClr val="tx1"/>
                </a:solidFill>
                <a:effectLst/>
                <a:latin typeface="Courier New" panose="02070309020205020404" pitchFamily="49" charset="0"/>
                <a:ea typeface="Malgun Gothic" panose="020B0503020000020004" pitchFamily="34" charset="-127"/>
                <a:cs typeface="Courier New" panose="02070309020205020404" pitchFamily="49" charset="0"/>
              </a:rPr>
              <a:t>TopX</a:t>
            </a:r>
            <a:r>
              <a:rPr kumimoji="0" lang="en-GB" altLang="en-US" sz="1000" b="0" i="0" u="none" strike="noStrike" cap="none" normalizeH="0" baseline="0" dirty="0">
                <a:ln>
                  <a:noFill/>
                </a:ln>
                <a:solidFill>
                  <a:schemeClr val="tx1"/>
                </a:solidFill>
                <a:effectLst/>
                <a:ea typeface="Malgun Gothic" panose="020B0503020000020004" pitchFamily="34" charset="-127"/>
              </a:rPr>
              <a:t> IOC (defined in clause 4.3.8) and the following attributes:</a:t>
            </a: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5" name="Table 4">
            <a:extLst>
              <a:ext uri="{FF2B5EF4-FFF2-40B4-BE49-F238E27FC236}">
                <a16:creationId xmlns:a16="http://schemas.microsoft.com/office/drawing/2014/main" id="{872E4C0A-0B6E-0875-4506-6F7F6FB6AE7E}"/>
              </a:ext>
            </a:extLst>
          </p:cNvPr>
          <p:cNvGraphicFramePr>
            <a:graphicFrameLocks noGrp="1"/>
          </p:cNvGraphicFramePr>
          <p:nvPr>
            <p:extLst>
              <p:ext uri="{D42A27DB-BD31-4B8C-83A1-F6EECF244321}">
                <p14:modId xmlns:p14="http://schemas.microsoft.com/office/powerpoint/2010/main" val="979101698"/>
              </p:ext>
            </p:extLst>
          </p:nvPr>
        </p:nvGraphicFramePr>
        <p:xfrm>
          <a:off x="2507497" y="5391472"/>
          <a:ext cx="6992964" cy="822960"/>
        </p:xfrm>
        <a:graphic>
          <a:graphicData uri="http://schemas.openxmlformats.org/drawingml/2006/table">
            <a:tbl>
              <a:tblPr firstRow="1" firstCol="1" bandRow="1" bandCol="1"/>
              <a:tblGrid>
                <a:gridCol w="1860768">
                  <a:extLst>
                    <a:ext uri="{9D8B030D-6E8A-4147-A177-3AD203B41FA5}">
                      <a16:colId xmlns:a16="http://schemas.microsoft.com/office/drawing/2014/main" val="3199070844"/>
                    </a:ext>
                  </a:extLst>
                </a:gridCol>
                <a:gridCol w="3723665">
                  <a:extLst>
                    <a:ext uri="{9D8B030D-6E8A-4147-A177-3AD203B41FA5}">
                      <a16:colId xmlns:a16="http://schemas.microsoft.com/office/drawing/2014/main" val="2436121839"/>
                    </a:ext>
                  </a:extLst>
                </a:gridCol>
                <a:gridCol w="1408531">
                  <a:extLst>
                    <a:ext uri="{9D8B030D-6E8A-4147-A177-3AD203B41FA5}">
                      <a16:colId xmlns:a16="http://schemas.microsoft.com/office/drawing/2014/main" val="758753590"/>
                    </a:ext>
                  </a:extLst>
                </a:gridCol>
              </a:tblGrid>
              <a:tr h="0">
                <a:tc>
                  <a:txBody>
                    <a:bodyPr/>
                    <a:lstStyle/>
                    <a:p>
                      <a:pPr>
                        <a:spcAft>
                          <a:spcPts val="900"/>
                        </a:spcAft>
                        <a:buNone/>
                      </a:pPr>
                      <a:r>
                        <a:rPr lang="en-GB" sz="900" u="sng" dirty="0" err="1">
                          <a:solidFill>
                            <a:srgbClr val="008080"/>
                          </a:solidFill>
                          <a:effectLst/>
                          <a:latin typeface="Courier New" panose="02070309020205020404" pitchFamily="49" charset="0"/>
                          <a:ea typeface="Times New Roman" panose="02020603050405020304" pitchFamily="18" charset="0"/>
                        </a:rPr>
                        <a:t>nfInstanceId</a:t>
                      </a:r>
                      <a:endParaRPr lang="en-CA" sz="1000" dirty="0">
                        <a:effectLst/>
                        <a:latin typeface="Times New Roman" panose="02020603050405020304" pitchFamily="18" charset="0"/>
                        <a:ea typeface="Times New Roman" panose="02020603050405020304" pitchFamily="18" charset="0"/>
                      </a:endParaRPr>
                    </a:p>
                  </a:txBody>
                  <a:tcPr marL="17145" marR="171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900"/>
                        </a:spcAft>
                        <a:buNone/>
                      </a:pPr>
                      <a:r>
                        <a:rPr lang="en-GB" sz="900" u="sng" dirty="0">
                          <a:solidFill>
                            <a:srgbClr val="008080"/>
                          </a:solidFill>
                          <a:effectLst/>
                          <a:latin typeface="Arial" panose="020B0604020202020204" pitchFamily="34" charset="0"/>
                          <a:ea typeface="Malgun Gothic" panose="020B0503020000020004" pitchFamily="34" charset="-127"/>
                        </a:rPr>
                        <a:t>Unique identifier of the NF instance.</a:t>
                      </a:r>
                      <a:endParaRPr lang="en-CA" sz="1000" dirty="0">
                        <a:effectLst/>
                        <a:latin typeface="Times New Roman" panose="02020603050405020304" pitchFamily="18" charset="0"/>
                        <a:ea typeface="Times New Roman" panose="02020603050405020304" pitchFamily="18" charset="0"/>
                      </a:endParaRPr>
                    </a:p>
                    <a:p>
                      <a:pPr>
                        <a:spcAft>
                          <a:spcPts val="900"/>
                        </a:spcAft>
                        <a:buNone/>
                      </a:pPr>
                      <a:r>
                        <a:rPr lang="en-GB" sz="900" u="sng" dirty="0">
                          <a:solidFill>
                            <a:srgbClr val="008080"/>
                          </a:solidFill>
                          <a:effectLst/>
                          <a:latin typeface="Arial" panose="020B0604020202020204" pitchFamily="34" charset="0"/>
                          <a:ea typeface="Malgun Gothic" panose="020B0503020000020004" pitchFamily="34" charset="-127"/>
                        </a:rPr>
                        <a:t>Value is as used in management data output, e.g. Trace, to identify the NF instance which produced the management data.</a:t>
                      </a:r>
                      <a:endParaRPr lang="en-CA" sz="1000" dirty="0">
                        <a:effectLst/>
                        <a:latin typeface="Times New Roman" panose="02020603050405020304" pitchFamily="18" charset="0"/>
                        <a:ea typeface="Times New Roman" panose="02020603050405020304" pitchFamily="18" charset="0"/>
                      </a:endParaRPr>
                    </a:p>
                  </a:txBody>
                  <a:tcPr marL="17145" marR="171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900"/>
                        </a:spcAft>
                        <a:buNone/>
                      </a:pPr>
                      <a:r>
                        <a:rPr lang="en-GB" sz="900" u="sng" dirty="0">
                          <a:solidFill>
                            <a:srgbClr val="008080"/>
                          </a:solidFill>
                          <a:effectLst/>
                          <a:latin typeface="Arial" panose="020B0604020202020204" pitchFamily="34" charset="0"/>
                          <a:ea typeface="Malgun Gothic" panose="020B0503020000020004" pitchFamily="34" charset="-127"/>
                        </a:rPr>
                        <a:t>type: String</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a:solidFill>
                            <a:srgbClr val="008080"/>
                          </a:solidFill>
                          <a:effectLst/>
                          <a:latin typeface="Arial" panose="020B0604020202020204" pitchFamily="34" charset="0"/>
                          <a:ea typeface="Malgun Gothic" panose="020B0503020000020004" pitchFamily="34" charset="-127"/>
                        </a:rPr>
                        <a:t>multiplicity: 0..1</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isOrdered</a:t>
                      </a:r>
                      <a:r>
                        <a:rPr lang="en-GB" sz="900" u="sng" dirty="0">
                          <a:solidFill>
                            <a:srgbClr val="008080"/>
                          </a:solidFill>
                          <a:effectLst/>
                          <a:latin typeface="Arial" panose="020B0604020202020204" pitchFamily="34" charset="0"/>
                          <a:ea typeface="Malgun Gothic" panose="020B0503020000020004" pitchFamily="34" charset="-127"/>
                        </a:rPr>
                        <a:t>: N/A</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isUnique</a:t>
                      </a:r>
                      <a:r>
                        <a:rPr lang="en-GB" sz="900" u="sng" dirty="0">
                          <a:solidFill>
                            <a:srgbClr val="008080"/>
                          </a:solidFill>
                          <a:effectLst/>
                          <a:latin typeface="Arial" panose="020B0604020202020204" pitchFamily="34" charset="0"/>
                          <a:ea typeface="Malgun Gothic" panose="020B0503020000020004" pitchFamily="34" charset="-127"/>
                        </a:rPr>
                        <a:t>: N/A</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defaultValue</a:t>
                      </a:r>
                      <a:r>
                        <a:rPr lang="en-GB" sz="900" u="sng" dirty="0">
                          <a:solidFill>
                            <a:srgbClr val="008080"/>
                          </a:solidFill>
                          <a:effectLst/>
                          <a:latin typeface="Arial" panose="020B0604020202020204" pitchFamily="34" charset="0"/>
                          <a:ea typeface="Malgun Gothic" panose="020B0503020000020004" pitchFamily="34" charset="-127"/>
                        </a:rPr>
                        <a:t>: None</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isNullable</a:t>
                      </a:r>
                      <a:r>
                        <a:rPr lang="en-GB" sz="900" u="sng" dirty="0">
                          <a:solidFill>
                            <a:srgbClr val="008080"/>
                          </a:solidFill>
                          <a:effectLst/>
                          <a:latin typeface="Arial" panose="020B0604020202020204" pitchFamily="34" charset="0"/>
                          <a:ea typeface="Malgun Gothic" panose="020B0503020000020004" pitchFamily="34" charset="-127"/>
                        </a:rPr>
                        <a:t>: False</a:t>
                      </a:r>
                      <a:endParaRPr lang="en-CA" sz="1000" dirty="0">
                        <a:effectLst/>
                        <a:latin typeface="Times New Roman" panose="02020603050405020304" pitchFamily="18" charset="0"/>
                        <a:ea typeface="Times New Roman" panose="02020603050405020304" pitchFamily="18" charset="0"/>
                      </a:endParaRPr>
                    </a:p>
                  </a:txBody>
                  <a:tcPr marL="17145" marR="171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5521241"/>
                  </a:ext>
                </a:extLst>
              </a:tr>
            </a:tbl>
          </a:graphicData>
        </a:graphic>
      </p:graphicFrame>
      <p:graphicFrame>
        <p:nvGraphicFramePr>
          <p:cNvPr id="14" name="Table 13">
            <a:extLst>
              <a:ext uri="{FF2B5EF4-FFF2-40B4-BE49-F238E27FC236}">
                <a16:creationId xmlns:a16="http://schemas.microsoft.com/office/drawing/2014/main" id="{E39AC46B-B585-F630-851A-95661257CAC5}"/>
              </a:ext>
            </a:extLst>
          </p:cNvPr>
          <p:cNvGraphicFramePr>
            <a:graphicFrameLocks noGrp="1"/>
          </p:cNvGraphicFramePr>
          <p:nvPr>
            <p:extLst>
              <p:ext uri="{D42A27DB-BD31-4B8C-83A1-F6EECF244321}">
                <p14:modId xmlns:p14="http://schemas.microsoft.com/office/powerpoint/2010/main" val="3754694838"/>
              </p:ext>
            </p:extLst>
          </p:nvPr>
        </p:nvGraphicFramePr>
        <p:xfrm>
          <a:off x="2507497" y="4359504"/>
          <a:ext cx="6992964" cy="640080"/>
        </p:xfrm>
        <a:graphic>
          <a:graphicData uri="http://schemas.openxmlformats.org/drawingml/2006/table">
            <a:tbl>
              <a:tblPr firstRow="1" firstCol="1" lastRow="1" lastCol="1" bandRow="1" bandCol="1"/>
              <a:tblGrid>
                <a:gridCol w="1429072">
                  <a:extLst>
                    <a:ext uri="{9D8B030D-6E8A-4147-A177-3AD203B41FA5}">
                      <a16:colId xmlns:a16="http://schemas.microsoft.com/office/drawing/2014/main" val="2793787500"/>
                    </a:ext>
                  </a:extLst>
                </a:gridCol>
                <a:gridCol w="5563892">
                  <a:extLst>
                    <a:ext uri="{9D8B030D-6E8A-4147-A177-3AD203B41FA5}">
                      <a16:colId xmlns:a16="http://schemas.microsoft.com/office/drawing/2014/main" val="3483320533"/>
                    </a:ext>
                  </a:extLst>
                </a:gridCol>
              </a:tblGrid>
              <a:tr h="0">
                <a:tc>
                  <a:txBody>
                    <a:bodyPr/>
                    <a:lstStyle/>
                    <a:p>
                      <a:pPr algn="ctr">
                        <a:spcAft>
                          <a:spcPts val="900"/>
                        </a:spcAft>
                        <a:buNone/>
                      </a:pPr>
                      <a:r>
                        <a:rPr lang="en-GB" sz="900" b="1">
                          <a:solidFill>
                            <a:srgbClr val="000000"/>
                          </a:solidFill>
                          <a:effectLst/>
                          <a:latin typeface="Arial" panose="020B0604020202020204" pitchFamily="34" charset="0"/>
                          <a:ea typeface="Times New Roman" panose="02020603050405020304" pitchFamily="18" charset="0"/>
                        </a:rPr>
                        <a:t>Name</a:t>
                      </a:r>
                      <a:endParaRPr lang="en-CA" sz="100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a:txBody>
                    <a:bodyPr/>
                    <a:lstStyle/>
                    <a:p>
                      <a:pPr algn="ctr">
                        <a:spcAft>
                          <a:spcPts val="900"/>
                        </a:spcAft>
                        <a:buNone/>
                      </a:pPr>
                      <a:r>
                        <a:rPr lang="en-GB" sz="900" b="1" dirty="0">
                          <a:solidFill>
                            <a:srgbClr val="000000"/>
                          </a:solidFill>
                          <a:effectLst/>
                          <a:latin typeface="Arial" panose="020B0604020202020204" pitchFamily="34" charset="0"/>
                          <a:ea typeface="Times New Roman" panose="02020603050405020304" pitchFamily="18" charset="0"/>
                        </a:rPr>
                        <a:t>Definition</a:t>
                      </a:r>
                      <a:endParaRPr lang="en-CA" sz="10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301605691"/>
                  </a:ext>
                </a:extLst>
              </a:tr>
              <a:tr h="0">
                <a:tc>
                  <a:txBody>
                    <a:bodyPr/>
                    <a:lstStyle/>
                    <a:p>
                      <a:pPr>
                        <a:spcAft>
                          <a:spcPts val="900"/>
                        </a:spcAft>
                        <a:buNone/>
                      </a:pPr>
                      <a:r>
                        <a:rPr lang="en-GB" sz="800" dirty="0" err="1">
                          <a:effectLst/>
                          <a:latin typeface="Courier New" panose="02070309020205020404" pitchFamily="49" charset="0"/>
                          <a:ea typeface="Times New Roman" panose="02020603050405020304" pitchFamily="18" charset="0"/>
                        </a:rPr>
                        <a:t>vnfParametersList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900"/>
                        </a:spcAft>
                        <a:buNone/>
                      </a:pPr>
                      <a:r>
                        <a:rPr lang="en-GB" sz="800" dirty="0">
                          <a:effectLst/>
                          <a:latin typeface="Arial" panose="020B0604020202020204" pitchFamily="34" charset="0"/>
                          <a:ea typeface="Malgun Gothic" panose="020B0503020000020004" pitchFamily="34" charset="-127"/>
                        </a:rPr>
                        <a:t>Condition: The </a:t>
                      </a:r>
                      <a:r>
                        <a:rPr lang="en-GB" sz="800" dirty="0" err="1">
                          <a:effectLst/>
                          <a:latin typeface="Courier"/>
                          <a:ea typeface="Malgun Gothic" panose="020B0503020000020004" pitchFamily="34" charset="-127"/>
                        </a:rPr>
                        <a:t>ManagedFunction</a:t>
                      </a:r>
                      <a:r>
                        <a:rPr lang="en-GB" sz="800" dirty="0">
                          <a:effectLst/>
                          <a:latin typeface="Arial" panose="020B0604020202020204" pitchFamily="34" charset="0"/>
                          <a:ea typeface="Malgun Gothic" panose="020B0503020000020004" pitchFamily="34" charset="-127"/>
                        </a:rPr>
                        <a:t> instance is realized by one or more VNF instance(s). Otherwise this attribute shall be absent.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24175517"/>
                  </a:ext>
                </a:extLst>
              </a:tr>
              <a:tr h="0">
                <a:tc>
                  <a:txBody>
                    <a:bodyPr/>
                    <a:lstStyle/>
                    <a:p>
                      <a:pPr>
                        <a:spcAft>
                          <a:spcPts val="900"/>
                        </a:spcAft>
                        <a:buNone/>
                      </a:pPr>
                      <a:r>
                        <a:rPr lang="en-GB" sz="800" dirty="0" err="1">
                          <a:effectLst/>
                          <a:latin typeface="Courier New" panose="02070309020205020404" pitchFamily="49" charset="0"/>
                          <a:ea typeface="Malgun Gothic" panose="020B0503020000020004" pitchFamily="34" charset="-127"/>
                        </a:rPr>
                        <a:t>peeParametersList</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900"/>
                        </a:spcAft>
                        <a:buNone/>
                      </a:pPr>
                      <a:r>
                        <a:rPr lang="en-GB" sz="800" dirty="0">
                          <a:effectLst/>
                          <a:latin typeface="Arial" panose="020B0604020202020204" pitchFamily="34" charset="0"/>
                          <a:ea typeface="SimSun" panose="02010600030101010101" pitchFamily="2" charset="-122"/>
                        </a:rPr>
                        <a:t>Condition: The control and monitoring of PEE parameters is supported by the </a:t>
                      </a:r>
                      <a:r>
                        <a:rPr lang="en-GB" sz="800" dirty="0" err="1">
                          <a:effectLst/>
                          <a:latin typeface="Arial" panose="020B0604020202020204" pitchFamily="34" charset="0"/>
                          <a:ea typeface="SimSun" panose="02010600030101010101" pitchFamily="2" charset="-122"/>
                        </a:rPr>
                        <a:t>ManagedFunction</a:t>
                      </a:r>
                      <a:r>
                        <a:rPr lang="en-GB" sz="800" dirty="0">
                          <a:effectLst/>
                          <a:latin typeface="Arial" panose="020B0604020202020204" pitchFamily="34" charset="0"/>
                          <a:ea typeface="SimSun" panose="02010600030101010101" pitchFamily="2" charset="-122"/>
                        </a:rPr>
                        <a:t> or sub-class instance.</a:t>
                      </a:r>
                      <a:endParaRPr lang="en-CA" sz="8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73138383"/>
                  </a:ext>
                </a:extLst>
              </a:tr>
              <a:tr h="0">
                <a:tc>
                  <a:txBody>
                    <a:bodyPr/>
                    <a:lstStyle/>
                    <a:p>
                      <a:pPr>
                        <a:spcAft>
                          <a:spcPts val="900"/>
                        </a:spcAft>
                        <a:buNone/>
                      </a:pPr>
                      <a:r>
                        <a:rPr lang="en-GB" sz="900" u="sng" dirty="0" err="1">
                          <a:solidFill>
                            <a:srgbClr val="008080"/>
                          </a:solidFill>
                          <a:effectLst/>
                          <a:latin typeface="Courier New" panose="02070309020205020404" pitchFamily="49" charset="0"/>
                          <a:ea typeface="Malgun Gothic" panose="020B0503020000020004" pitchFamily="34" charset="-127"/>
                        </a:rPr>
                        <a:t>nfInstanceId</a:t>
                      </a:r>
                      <a:endParaRPr lang="en-CA" sz="9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900"/>
                        </a:spcAft>
                        <a:buNone/>
                      </a:pPr>
                      <a:r>
                        <a:rPr lang="en-GB" sz="900" u="sng" dirty="0">
                          <a:solidFill>
                            <a:srgbClr val="008080"/>
                          </a:solidFill>
                          <a:effectLst/>
                          <a:latin typeface="Arial" panose="020B0604020202020204" pitchFamily="34" charset="0"/>
                          <a:ea typeface="SimSun" panose="02010600030101010101" pitchFamily="2" charset="-122"/>
                        </a:rPr>
                        <a:t>Condition:  The </a:t>
                      </a:r>
                      <a:r>
                        <a:rPr lang="en-GB" sz="900" u="sng" dirty="0" err="1">
                          <a:solidFill>
                            <a:srgbClr val="008080"/>
                          </a:solidFill>
                          <a:effectLst/>
                          <a:latin typeface="Arial" panose="020B0604020202020204" pitchFamily="34" charset="0"/>
                          <a:ea typeface="SimSun" panose="02010600030101010101" pitchFamily="2" charset="-122"/>
                        </a:rPr>
                        <a:t>ManagedFunction</a:t>
                      </a:r>
                      <a:r>
                        <a:rPr lang="en-GB" sz="900" u="sng" dirty="0">
                          <a:solidFill>
                            <a:srgbClr val="008080"/>
                          </a:solidFill>
                          <a:effectLst/>
                          <a:latin typeface="Arial" panose="020B0604020202020204" pitchFamily="34" charset="0"/>
                          <a:ea typeface="SimSun" panose="02010600030101010101" pitchFamily="2" charset="-122"/>
                        </a:rPr>
                        <a:t> or sub-class instance represents an NF.</a:t>
                      </a:r>
                      <a:endParaRPr lang="en-CA" sz="900" dirty="0">
                        <a:effectLst/>
                        <a:latin typeface="Times New Roman" panose="02020603050405020304" pitchFamily="18" charset="0"/>
                        <a:ea typeface="Times New Roman" panose="02020603050405020304" pitchFamily="18"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4185290802"/>
                  </a:ext>
                </a:extLst>
              </a:tr>
            </a:tbl>
          </a:graphicData>
        </a:graphic>
      </p:graphicFrame>
    </p:spTree>
    <p:extLst>
      <p:ext uri="{BB962C8B-B14F-4D97-AF65-F5344CB8AC3E}">
        <p14:creationId xmlns:p14="http://schemas.microsoft.com/office/powerpoint/2010/main" val="3795048733"/>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0697C0-B2A7-6A8B-1BF2-C1643694AAAE}"/>
            </a:ext>
          </a:extLst>
        </p:cNvPr>
        <p:cNvGrpSpPr/>
        <p:nvPr/>
      </p:nvGrpSpPr>
      <p:grpSpPr>
        <a:xfrm>
          <a:off x="0" y="0"/>
          <a:ext cx="0" cy="0"/>
          <a:chOff x="0" y="0"/>
          <a:chExt cx="0" cy="0"/>
        </a:xfrm>
      </p:grpSpPr>
      <p:pic>
        <p:nvPicPr>
          <p:cNvPr id="8" name="Picture 7" descr="A logo with a green and black design&#10;&#10;Description automatically generated">
            <a:extLst>
              <a:ext uri="{FF2B5EF4-FFF2-40B4-BE49-F238E27FC236}">
                <a16:creationId xmlns:a16="http://schemas.microsoft.com/office/drawing/2014/main" id="{F30D7A5D-7DB4-E66B-E17E-913271CD993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6" name="Content Placeholder 2">
            <a:extLst>
              <a:ext uri="{FF2B5EF4-FFF2-40B4-BE49-F238E27FC236}">
                <a16:creationId xmlns:a16="http://schemas.microsoft.com/office/drawing/2014/main" id="{49EAD140-D046-063B-72BF-F2BC74A15923}"/>
              </a:ext>
            </a:extLst>
          </p:cNvPr>
          <p:cNvSpPr txBox="1">
            <a:spLocks/>
          </p:cNvSpPr>
          <p:nvPr/>
        </p:nvSpPr>
        <p:spPr bwMode="auto">
          <a:xfrm>
            <a:off x="610119" y="1260612"/>
            <a:ext cx="11183938"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81000" lvl="1" indent="0">
              <a:buNone/>
            </a:pPr>
            <a:endParaRPr lang="en-CA" sz="1400" dirty="0"/>
          </a:p>
          <a:p>
            <a:pPr marL="457189" indent="-457189">
              <a:buFontTx/>
              <a:buBlip>
                <a:blip r:embed="rId4"/>
              </a:buBlip>
            </a:pPr>
            <a:r>
              <a:rPr lang="en-CA" sz="2000" dirty="0"/>
              <a:t>CR: </a:t>
            </a:r>
            <a:r>
              <a:rPr lang="en-CA" sz="2000" dirty="0">
                <a:hlinkClick r:id="rId6"/>
              </a:rPr>
              <a:t>S5-252681</a:t>
            </a:r>
            <a:r>
              <a:rPr lang="en-CA" sz="2000" dirty="0"/>
              <a:t>: </a:t>
            </a:r>
            <a:r>
              <a:rPr lang="en-US" sz="2000" dirty="0"/>
              <a:t>Rel-19 CR 28.623 Add NF instance id to managed function (stage3, </a:t>
            </a:r>
            <a:r>
              <a:rPr lang="en-US" sz="2000" dirty="0" err="1"/>
              <a:t>yaml</a:t>
            </a:r>
            <a:r>
              <a:rPr lang="en-US" sz="2000" dirty="0"/>
              <a:t>)</a:t>
            </a:r>
          </a:p>
          <a:p>
            <a:pPr marL="457189" indent="-457189">
              <a:buFontTx/>
              <a:buBlip>
                <a:blip r:embed="rId4"/>
              </a:buBlip>
            </a:pPr>
            <a:r>
              <a:rPr lang="en-CA" sz="2000" dirty="0"/>
              <a:t>CR: </a:t>
            </a:r>
            <a:r>
              <a:rPr lang="en-CA" sz="2000" dirty="0">
                <a:hlinkClick r:id="rId7"/>
              </a:rPr>
              <a:t>S5-252682</a:t>
            </a:r>
            <a:r>
              <a:rPr lang="en-CA" sz="2000" dirty="0"/>
              <a:t>: </a:t>
            </a:r>
            <a:r>
              <a:rPr lang="en-US" sz="2000" dirty="0"/>
              <a:t>Rel-19 CR 28.623 Add NF instance id to managed function (stage3, yang)</a:t>
            </a:r>
            <a:endParaRPr lang="en-CA" sz="2000" dirty="0"/>
          </a:p>
          <a:p>
            <a:pPr marL="457189" indent="-457189"/>
            <a:endParaRPr lang="en-CA" sz="1900" dirty="0"/>
          </a:p>
          <a:p>
            <a:pPr marL="457189" indent="-457189"/>
            <a:r>
              <a:rPr lang="en-CA" sz="1900" dirty="0"/>
              <a:t>Associated stage3 updates</a:t>
            </a:r>
          </a:p>
          <a:p>
            <a:pPr marL="838189" lvl="1" indent="-457189"/>
            <a:endParaRPr lang="en-CA" sz="1400" dirty="0"/>
          </a:p>
          <a:p>
            <a:pPr marL="457189" indent="-457189"/>
            <a:endParaRPr lang="en-CA" sz="1900" dirty="0"/>
          </a:p>
          <a:p>
            <a:pPr marL="838189" lvl="1" indent="-457189"/>
            <a:endParaRPr lang="en-CA" sz="1400" dirty="0"/>
          </a:p>
        </p:txBody>
      </p:sp>
    </p:spTree>
    <p:extLst>
      <p:ext uri="{BB962C8B-B14F-4D97-AF65-F5344CB8AC3E}">
        <p14:creationId xmlns:p14="http://schemas.microsoft.com/office/powerpoint/2010/main" val="3982904901"/>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1EB2D5-F2DA-984A-28D7-F7BCEBECB971}"/>
            </a:ext>
          </a:extLst>
        </p:cNvPr>
        <p:cNvGrpSpPr/>
        <p:nvPr/>
      </p:nvGrpSpPr>
      <p:grpSpPr>
        <a:xfrm>
          <a:off x="0" y="0"/>
          <a:ext cx="0" cy="0"/>
          <a:chOff x="0" y="0"/>
          <a:chExt cx="0" cy="0"/>
        </a:xfrm>
      </p:grpSpPr>
      <p:pic>
        <p:nvPicPr>
          <p:cNvPr id="8" name="Picture 7" descr="A logo with a green and black design&#10;&#10;Description automatically generated">
            <a:extLst>
              <a:ext uri="{FF2B5EF4-FFF2-40B4-BE49-F238E27FC236}">
                <a16:creationId xmlns:a16="http://schemas.microsoft.com/office/drawing/2014/main" id="{B83609C9-B8E6-2E0B-C8FC-B13633C454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6381" y="270252"/>
            <a:ext cx="1366170" cy="850994"/>
          </a:xfrm>
          <a:prstGeom prst="rect">
            <a:avLst/>
          </a:prstGeom>
        </p:spPr>
      </p:pic>
      <p:sp>
        <p:nvSpPr>
          <p:cNvPr id="6" name="Content Placeholder 2">
            <a:extLst>
              <a:ext uri="{FF2B5EF4-FFF2-40B4-BE49-F238E27FC236}">
                <a16:creationId xmlns:a16="http://schemas.microsoft.com/office/drawing/2014/main" id="{D3A8B64C-4DF3-7A46-7055-7CBC67ECDC79}"/>
              </a:ext>
            </a:extLst>
          </p:cNvPr>
          <p:cNvSpPr txBox="1">
            <a:spLocks/>
          </p:cNvSpPr>
          <p:nvPr/>
        </p:nvSpPr>
        <p:spPr bwMode="auto">
          <a:xfrm>
            <a:off x="610119" y="1260612"/>
            <a:ext cx="11183938" cy="103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608013" indent="-608013" algn="l" rtl="0" eaLnBrk="0" fontAlgn="base" hangingPunct="0">
              <a:spcBef>
                <a:spcPct val="20000"/>
              </a:spcBef>
              <a:spcAft>
                <a:spcPct val="0"/>
              </a:spcAft>
              <a:buBlip>
                <a:blip r:embed="rId3"/>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4"/>
              </a:buBlip>
              <a:defRPr sz="3200">
                <a:solidFill>
                  <a:schemeClr val="tx1"/>
                </a:solidFill>
                <a:latin typeface="+mn-lt"/>
              </a:defRPr>
            </a:lvl2pPr>
            <a:lvl3pPr marL="1522413" indent="-303213" algn="l" rtl="0" eaLnBrk="0" fontAlgn="base" hangingPunct="0">
              <a:spcBef>
                <a:spcPct val="20000"/>
              </a:spcBef>
              <a:spcAft>
                <a:spcPct val="0"/>
              </a:spcAft>
              <a:buBlip>
                <a:blip r:embed="rId5"/>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81000" lvl="1" indent="0">
              <a:buNone/>
            </a:pPr>
            <a:endParaRPr lang="en-CA" sz="1400" dirty="0"/>
          </a:p>
          <a:p>
            <a:pPr marL="457189" indent="-457189">
              <a:buFontTx/>
              <a:buBlip>
                <a:blip r:embed="rId4"/>
              </a:buBlip>
            </a:pPr>
            <a:r>
              <a:rPr lang="en-CA" sz="1400" dirty="0"/>
              <a:t>Noting comments received during SA5#160, the CRs would be updated as follows:</a:t>
            </a:r>
          </a:p>
          <a:p>
            <a:pPr marL="457189" indent="-457189">
              <a:buFontTx/>
              <a:buBlip>
                <a:blip r:embed="rId4"/>
              </a:buBlip>
            </a:pPr>
            <a:endParaRPr lang="en-CA" sz="1400" dirty="0"/>
          </a:p>
          <a:p>
            <a:pPr marL="0" indent="0">
              <a:buNone/>
            </a:pPr>
            <a:r>
              <a:rPr lang="en-CA" sz="1400" dirty="0"/>
              <a:t>	REQ update: </a:t>
            </a:r>
            <a:r>
              <a:rPr lang="en-US" sz="1400" i="1" dirty="0"/>
              <a:t>REQ-NGRAN_NRM-CON-xxx: The </a:t>
            </a:r>
            <a:r>
              <a:rPr lang="en-US" sz="1400" i="1" u="sng" dirty="0"/>
              <a:t>3GPP Mgmt. System</a:t>
            </a:r>
            <a:r>
              <a:rPr lang="en-US" sz="1400" i="1" dirty="0"/>
              <a:t> shall support </a:t>
            </a:r>
            <a:r>
              <a:rPr lang="en-US" sz="1400" i="1" u="sng" dirty="0"/>
              <a:t>an identifier</a:t>
            </a:r>
            <a:r>
              <a:rPr lang="en-US" sz="1400" i="1" dirty="0"/>
              <a:t> used for the reporting of management data to 	uniquely identify the </a:t>
            </a:r>
            <a:r>
              <a:rPr lang="en-US" sz="1400" i="1" u="sng" dirty="0"/>
              <a:t>NF producer instance</a:t>
            </a:r>
            <a:r>
              <a:rPr lang="en-US" sz="1400" i="1" dirty="0"/>
              <a:t> which created the output.</a:t>
            </a:r>
          </a:p>
          <a:p>
            <a:pPr marL="0" indent="0">
              <a:buNone/>
            </a:pPr>
            <a:endParaRPr lang="en-US" sz="1400" i="1" dirty="0"/>
          </a:p>
          <a:p>
            <a:pPr marL="457189" indent="-457189">
              <a:buFontTx/>
              <a:buBlip>
                <a:blip r:embed="rId4"/>
              </a:buBlip>
            </a:pPr>
            <a:r>
              <a:rPr lang="en-US" sz="1400" dirty="0"/>
              <a:t>Attribute definition update:</a:t>
            </a:r>
          </a:p>
          <a:p>
            <a:pPr marL="457189" indent="-457189">
              <a:buFontTx/>
              <a:buBlip>
                <a:blip r:embed="rId4"/>
              </a:buBlip>
            </a:pPr>
            <a:endParaRPr lang="en-US" sz="1400" i="1" dirty="0"/>
          </a:p>
          <a:p>
            <a:pPr marL="457189" indent="-457189">
              <a:buFontTx/>
              <a:buBlip>
                <a:blip r:embed="rId4"/>
              </a:buBlip>
            </a:pPr>
            <a:endParaRPr lang="en-CA" sz="1400" dirty="0"/>
          </a:p>
          <a:p>
            <a:pPr marL="838189" lvl="1" indent="-457189"/>
            <a:endParaRPr lang="en-CA" sz="1400" dirty="0"/>
          </a:p>
          <a:p>
            <a:pPr marL="381000" lvl="1" indent="0">
              <a:buNone/>
            </a:pPr>
            <a:endParaRPr lang="en-CA" sz="1400" dirty="0"/>
          </a:p>
          <a:p>
            <a:pPr marL="838189" lvl="1" indent="-457189"/>
            <a:endParaRPr lang="en-CA" sz="1400" dirty="0"/>
          </a:p>
          <a:p>
            <a:pPr marL="838189" lvl="1" indent="-457189"/>
            <a:endParaRPr lang="en-CA" sz="1400" dirty="0"/>
          </a:p>
          <a:p>
            <a:pPr marL="457189" indent="-457189"/>
            <a:r>
              <a:rPr lang="en-CA" sz="1900" dirty="0"/>
              <a:t>Related:</a:t>
            </a:r>
          </a:p>
          <a:p>
            <a:pPr marL="838189" lvl="1" indent="-457189"/>
            <a:r>
              <a:rPr lang="en-CA" sz="1400" dirty="0"/>
              <a:t>Is a formal definition of “</a:t>
            </a:r>
            <a:r>
              <a:rPr lang="en-GB" sz="1400" dirty="0">
                <a:effectLst/>
              </a:rPr>
              <a:t>Producer NF instance</a:t>
            </a:r>
            <a:r>
              <a:rPr lang="en-GB" sz="1400" dirty="0"/>
              <a:t>” (as used in 28.423) also required, or should this also be updated to refer to “NF producer instance”?</a:t>
            </a:r>
          </a:p>
          <a:p>
            <a:pPr marL="838189" lvl="1" indent="-457189"/>
            <a:endParaRPr lang="en-CA" sz="1400" dirty="0"/>
          </a:p>
          <a:p>
            <a:pPr marL="838189" lvl="1" indent="-457189"/>
            <a:endParaRPr lang="en-CA" sz="1400" dirty="0"/>
          </a:p>
        </p:txBody>
      </p:sp>
      <p:graphicFrame>
        <p:nvGraphicFramePr>
          <p:cNvPr id="5" name="Table 4">
            <a:extLst>
              <a:ext uri="{FF2B5EF4-FFF2-40B4-BE49-F238E27FC236}">
                <a16:creationId xmlns:a16="http://schemas.microsoft.com/office/drawing/2014/main" id="{9F690CCC-441F-0062-1C05-A36015CD3E1A}"/>
              </a:ext>
            </a:extLst>
          </p:cNvPr>
          <p:cNvGraphicFramePr>
            <a:graphicFrameLocks noGrp="1"/>
          </p:cNvGraphicFramePr>
          <p:nvPr>
            <p:extLst>
              <p:ext uri="{D42A27DB-BD31-4B8C-83A1-F6EECF244321}">
                <p14:modId xmlns:p14="http://schemas.microsoft.com/office/powerpoint/2010/main" val="952679649"/>
              </p:ext>
            </p:extLst>
          </p:nvPr>
        </p:nvGraphicFramePr>
        <p:xfrm>
          <a:off x="1883045" y="3429000"/>
          <a:ext cx="7763681" cy="822960"/>
        </p:xfrm>
        <a:graphic>
          <a:graphicData uri="http://schemas.openxmlformats.org/drawingml/2006/table">
            <a:tbl>
              <a:tblPr firstRow="1" firstCol="1" bandRow="1" bandCol="1"/>
              <a:tblGrid>
                <a:gridCol w="2065849">
                  <a:extLst>
                    <a:ext uri="{9D8B030D-6E8A-4147-A177-3AD203B41FA5}">
                      <a16:colId xmlns:a16="http://schemas.microsoft.com/office/drawing/2014/main" val="3199070844"/>
                    </a:ext>
                  </a:extLst>
                </a:gridCol>
                <a:gridCol w="4134062">
                  <a:extLst>
                    <a:ext uri="{9D8B030D-6E8A-4147-A177-3AD203B41FA5}">
                      <a16:colId xmlns:a16="http://schemas.microsoft.com/office/drawing/2014/main" val="2436121839"/>
                    </a:ext>
                  </a:extLst>
                </a:gridCol>
                <a:gridCol w="1563770">
                  <a:extLst>
                    <a:ext uri="{9D8B030D-6E8A-4147-A177-3AD203B41FA5}">
                      <a16:colId xmlns:a16="http://schemas.microsoft.com/office/drawing/2014/main" val="758753590"/>
                    </a:ext>
                  </a:extLst>
                </a:gridCol>
              </a:tblGrid>
              <a:tr h="0">
                <a:tc>
                  <a:txBody>
                    <a:bodyPr/>
                    <a:lstStyle/>
                    <a:p>
                      <a:pPr>
                        <a:spcAft>
                          <a:spcPts val="900"/>
                        </a:spcAft>
                        <a:buNone/>
                      </a:pPr>
                      <a:r>
                        <a:rPr lang="en-GB" sz="900" u="sng" dirty="0" err="1">
                          <a:solidFill>
                            <a:srgbClr val="008080"/>
                          </a:solidFill>
                          <a:effectLst/>
                          <a:latin typeface="Courier New" panose="02070309020205020404" pitchFamily="49" charset="0"/>
                          <a:ea typeface="Times New Roman" panose="02020603050405020304" pitchFamily="18" charset="0"/>
                        </a:rPr>
                        <a:t>nfInstanceId</a:t>
                      </a:r>
                      <a:endParaRPr lang="en-CA" sz="1000" dirty="0">
                        <a:effectLst/>
                        <a:latin typeface="Times New Roman" panose="02020603050405020304" pitchFamily="18" charset="0"/>
                        <a:ea typeface="Times New Roman" panose="02020603050405020304" pitchFamily="18" charset="0"/>
                      </a:endParaRPr>
                    </a:p>
                  </a:txBody>
                  <a:tcPr marL="17145" marR="171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900"/>
                        </a:spcAft>
                        <a:buNone/>
                      </a:pPr>
                      <a:r>
                        <a:rPr lang="en-GB" sz="900" u="sng" dirty="0">
                          <a:solidFill>
                            <a:srgbClr val="008080"/>
                          </a:solidFill>
                          <a:effectLst/>
                          <a:latin typeface="Arial" panose="020B0604020202020204" pitchFamily="34" charset="0"/>
                          <a:ea typeface="Malgun Gothic" panose="020B0503020000020004" pitchFamily="34" charset="-127"/>
                        </a:rPr>
                        <a:t>Unique identifier of the NF </a:t>
                      </a:r>
                      <a:r>
                        <a:rPr lang="en-GB" sz="900" u="sng" dirty="0">
                          <a:solidFill>
                            <a:srgbClr val="008080"/>
                          </a:solidFill>
                          <a:effectLst/>
                          <a:highlight>
                            <a:srgbClr val="00FF00"/>
                          </a:highlight>
                          <a:latin typeface="Arial" panose="020B0604020202020204" pitchFamily="34" charset="0"/>
                          <a:ea typeface="Malgun Gothic" panose="020B0503020000020004" pitchFamily="34" charset="-127"/>
                        </a:rPr>
                        <a:t>producer</a:t>
                      </a:r>
                      <a:r>
                        <a:rPr lang="en-GB" sz="900" u="sng" dirty="0">
                          <a:solidFill>
                            <a:srgbClr val="008080"/>
                          </a:solidFill>
                          <a:effectLst/>
                          <a:latin typeface="Arial" panose="020B0604020202020204" pitchFamily="34" charset="0"/>
                          <a:ea typeface="Malgun Gothic" panose="020B0503020000020004" pitchFamily="34" charset="-127"/>
                        </a:rPr>
                        <a:t> instance.</a:t>
                      </a:r>
                      <a:endParaRPr lang="en-CA" sz="1000" dirty="0">
                        <a:effectLst/>
                        <a:latin typeface="Times New Roman" panose="02020603050405020304" pitchFamily="18" charset="0"/>
                        <a:ea typeface="Times New Roman" panose="02020603050405020304" pitchFamily="18" charset="0"/>
                      </a:endParaRPr>
                    </a:p>
                    <a:p>
                      <a:pPr>
                        <a:spcAft>
                          <a:spcPts val="900"/>
                        </a:spcAft>
                        <a:buNone/>
                      </a:pPr>
                      <a:r>
                        <a:rPr lang="en-GB" sz="900" u="sng" dirty="0">
                          <a:solidFill>
                            <a:srgbClr val="008080"/>
                          </a:solidFill>
                          <a:effectLst/>
                          <a:latin typeface="Arial" panose="020B0604020202020204" pitchFamily="34" charset="0"/>
                          <a:ea typeface="Malgun Gothic" panose="020B0503020000020004" pitchFamily="34" charset="-127"/>
                        </a:rPr>
                        <a:t>Value is as used in management data output to </a:t>
                      </a:r>
                      <a:r>
                        <a:rPr lang="en-GB" sz="900" u="sng" dirty="0">
                          <a:solidFill>
                            <a:srgbClr val="008080"/>
                          </a:solidFill>
                          <a:effectLst/>
                          <a:highlight>
                            <a:srgbClr val="00FF00"/>
                          </a:highlight>
                          <a:latin typeface="Arial" panose="020B0604020202020204" pitchFamily="34" charset="0"/>
                          <a:ea typeface="Malgun Gothic" panose="020B0503020000020004" pitchFamily="34" charset="-127"/>
                        </a:rPr>
                        <a:t>uniquely</a:t>
                      </a:r>
                      <a:r>
                        <a:rPr lang="en-GB" sz="900" u="sng" dirty="0">
                          <a:solidFill>
                            <a:srgbClr val="008080"/>
                          </a:solidFill>
                          <a:effectLst/>
                          <a:latin typeface="Arial" panose="020B0604020202020204" pitchFamily="34" charset="0"/>
                          <a:ea typeface="Malgun Gothic" panose="020B0503020000020004" pitchFamily="34" charset="-127"/>
                        </a:rPr>
                        <a:t> identify the NF instance which produced the management data.</a:t>
                      </a:r>
                      <a:endParaRPr lang="en-CA" sz="1000" dirty="0">
                        <a:effectLst/>
                        <a:latin typeface="Times New Roman" panose="02020603050405020304" pitchFamily="18" charset="0"/>
                        <a:ea typeface="Times New Roman" panose="02020603050405020304" pitchFamily="18" charset="0"/>
                      </a:endParaRPr>
                    </a:p>
                  </a:txBody>
                  <a:tcPr marL="17145" marR="171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900"/>
                        </a:spcAft>
                        <a:buNone/>
                      </a:pPr>
                      <a:r>
                        <a:rPr lang="en-GB" sz="900" u="sng" dirty="0">
                          <a:solidFill>
                            <a:srgbClr val="008080"/>
                          </a:solidFill>
                          <a:effectLst/>
                          <a:latin typeface="Arial" panose="020B0604020202020204" pitchFamily="34" charset="0"/>
                          <a:ea typeface="Malgun Gothic" panose="020B0503020000020004" pitchFamily="34" charset="-127"/>
                        </a:rPr>
                        <a:t>type: String</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a:solidFill>
                            <a:srgbClr val="008080"/>
                          </a:solidFill>
                          <a:effectLst/>
                          <a:latin typeface="Arial" panose="020B0604020202020204" pitchFamily="34" charset="0"/>
                          <a:ea typeface="Malgun Gothic" panose="020B0503020000020004" pitchFamily="34" charset="-127"/>
                        </a:rPr>
                        <a:t>multiplicity: 0..1</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isOrdered</a:t>
                      </a:r>
                      <a:r>
                        <a:rPr lang="en-GB" sz="900" u="sng" dirty="0">
                          <a:solidFill>
                            <a:srgbClr val="008080"/>
                          </a:solidFill>
                          <a:effectLst/>
                          <a:latin typeface="Arial" panose="020B0604020202020204" pitchFamily="34" charset="0"/>
                          <a:ea typeface="Malgun Gothic" panose="020B0503020000020004" pitchFamily="34" charset="-127"/>
                        </a:rPr>
                        <a:t>: N/A</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isUnique</a:t>
                      </a:r>
                      <a:r>
                        <a:rPr lang="en-GB" sz="900" u="sng" dirty="0">
                          <a:solidFill>
                            <a:srgbClr val="008080"/>
                          </a:solidFill>
                          <a:effectLst/>
                          <a:latin typeface="Arial" panose="020B0604020202020204" pitchFamily="34" charset="0"/>
                          <a:ea typeface="Malgun Gothic" panose="020B0503020000020004" pitchFamily="34" charset="-127"/>
                        </a:rPr>
                        <a:t>: N/A</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defaultValue</a:t>
                      </a:r>
                      <a:r>
                        <a:rPr lang="en-GB" sz="900" u="sng" dirty="0">
                          <a:solidFill>
                            <a:srgbClr val="008080"/>
                          </a:solidFill>
                          <a:effectLst/>
                          <a:latin typeface="Arial" panose="020B0604020202020204" pitchFamily="34" charset="0"/>
                          <a:ea typeface="Malgun Gothic" panose="020B0503020000020004" pitchFamily="34" charset="-127"/>
                        </a:rPr>
                        <a:t>: None</a:t>
                      </a:r>
                      <a:br>
                        <a:rPr lang="en-CA" sz="1000" u="none" dirty="0">
                          <a:solidFill>
                            <a:schemeClr val="tx1"/>
                          </a:solidFill>
                          <a:effectLst/>
                          <a:latin typeface="Times New Roman" panose="02020603050405020304" pitchFamily="18" charset="0"/>
                          <a:ea typeface="Malgun Gothic" panose="020B0503020000020004" pitchFamily="34" charset="-127"/>
                        </a:rPr>
                      </a:br>
                      <a:r>
                        <a:rPr lang="en-GB" sz="900" u="sng" dirty="0" err="1">
                          <a:solidFill>
                            <a:srgbClr val="008080"/>
                          </a:solidFill>
                          <a:effectLst/>
                          <a:latin typeface="Arial" panose="020B0604020202020204" pitchFamily="34" charset="0"/>
                          <a:ea typeface="Malgun Gothic" panose="020B0503020000020004" pitchFamily="34" charset="-127"/>
                        </a:rPr>
                        <a:t>isNullable</a:t>
                      </a:r>
                      <a:r>
                        <a:rPr lang="en-GB" sz="900" u="sng" dirty="0">
                          <a:solidFill>
                            <a:srgbClr val="008080"/>
                          </a:solidFill>
                          <a:effectLst/>
                          <a:latin typeface="Arial" panose="020B0604020202020204" pitchFamily="34" charset="0"/>
                          <a:ea typeface="Malgun Gothic" panose="020B0503020000020004" pitchFamily="34" charset="-127"/>
                        </a:rPr>
                        <a:t>: False</a:t>
                      </a:r>
                      <a:endParaRPr lang="en-CA" sz="1000" dirty="0">
                        <a:effectLst/>
                        <a:latin typeface="Times New Roman" panose="02020603050405020304" pitchFamily="18" charset="0"/>
                        <a:ea typeface="Times New Roman" panose="02020603050405020304" pitchFamily="18" charset="0"/>
                      </a:endParaRPr>
                    </a:p>
                  </a:txBody>
                  <a:tcPr marL="17145" marR="171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5521241"/>
                  </a:ext>
                </a:extLst>
              </a:tr>
            </a:tbl>
          </a:graphicData>
        </a:graphic>
      </p:graphicFrame>
    </p:spTree>
    <p:extLst>
      <p:ext uri="{BB962C8B-B14F-4D97-AF65-F5344CB8AC3E}">
        <p14:creationId xmlns:p14="http://schemas.microsoft.com/office/powerpoint/2010/main" val="2134948640"/>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
  <TotalTime>202321</TotalTime>
  <Words>1103</Words>
  <Application>Microsoft Office PowerPoint</Application>
  <PresentationFormat>Widescreen</PresentationFormat>
  <Paragraphs>139</Paragraphs>
  <Slides>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Malgun Gothic</vt:lpstr>
      <vt:lpstr>Aptos</vt:lpstr>
      <vt:lpstr>Arial</vt:lpstr>
      <vt:lpstr>Calibri</vt:lpstr>
      <vt:lpstr>Courier</vt:lpstr>
      <vt:lpstr>Courier New</vt:lpstr>
      <vt:lpstr>Times New Roman</vt:lpstr>
      <vt:lpstr>Office Theme</vt:lpstr>
      <vt:lpstr>   NF Instance ID (used for mgmt. data reporting)  SA5#161.1 Rapporteur call </vt:lpstr>
      <vt:lpstr>Content</vt:lpstr>
      <vt:lpstr>PowerPoint Presentation</vt:lpstr>
      <vt:lpstr>PowerPoint Presentation</vt:lpstr>
      <vt:lpstr>PowerPoint Presentation</vt:lpstr>
      <vt:lpstr>PowerPoint Presentation</vt:lpstr>
      <vt:lpstr>PowerPoint Presentation</vt:lpstr>
      <vt:lpstr>PowerPoint Presentation</vt:lpstr>
    </vt:vector>
  </TitlesOfParts>
  <Company>3GPP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mark.scott@ericsson.com</dc:creator>
  <dc:description>© 2009  All rights reserved</dc:description>
  <cp:lastModifiedBy>Mark Scott</cp:lastModifiedBy>
  <cp:revision>4201</cp:revision>
  <dcterms:created xsi:type="dcterms:W3CDTF">2008-08-30T09:32:10Z</dcterms:created>
  <dcterms:modified xsi:type="dcterms:W3CDTF">2025-06-04T16:07:02Z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(3)HSaI//Rve5D69a2rR01qikLMg8fBi7fbuLeQwCi0aiGGsPyU3Mgg8aLGmQIgGGW6lZ1wBxjJ
EhWORLgYHfONLBrwUqoTgYi53+5skbuNzu1RbWWBoDJb80e/CnqkV80Uhi/gQkluzhJjn68j
wp0cAUzLXar7qmepWlAomGpL/JeoUsQpMTHbemuMvAvVmQbtX+7lO39quxCFl0FTg80GHKUN
ECpYBx/EaLUBOaBg1M</vt:lpwstr>
  </property>
  <property fmtid="{D5CDD505-2E9C-101B-9397-08002B2CF9AE}" pid="3" name="_2015_ms_pID_7253431">
    <vt:lpwstr>reXBAGrBtLORN2aPD1U8fk7kkNE5T5qooM8FCi8nqk2oGuV41nGhlk
SzzKy6PpoM0kaS9w8fznEWNEMGHe0aQbHReC+YkFx70WbT8RPRHIxNaePHGUI1f8SZCIqlOT
Kmy6rfQ+Lr3avZQ1c23Is0xYuR/9XyrYEBWMSLQTZ7CW+f4zoXn8xYkg4xbZOH4gYJBCmCtw
/mlakcnBnbBodogAFs+je1m2ue97hWcmPTq8</vt:lpwstr>
  </property>
  <property fmtid="{D5CDD505-2E9C-101B-9397-08002B2CF9AE}" pid="4" name="_2015_ms_pID_7253432">
    <vt:lpwstr>++FiV3WCZF+LOrc+o4XJwX8=</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1698067796</vt:lpwstr>
  </property>
</Properties>
</file>