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9" r:id="rId6"/>
  </p:sldMasterIdLst>
  <p:notesMasterIdLst>
    <p:notesMasterId r:id="rId16"/>
  </p:notesMasterIdLst>
  <p:handoutMasterIdLst>
    <p:handoutMasterId r:id="rId17"/>
  </p:handoutMasterIdLst>
  <p:sldIdLst>
    <p:sldId id="724" r:id="rId7"/>
    <p:sldId id="720" r:id="rId8"/>
    <p:sldId id="721" r:id="rId9"/>
    <p:sldId id="725" r:id="rId10"/>
    <p:sldId id="729" r:id="rId11"/>
    <p:sldId id="730" r:id="rId12"/>
    <p:sldId id="722" r:id="rId13"/>
    <p:sldId id="731" r:id="rId14"/>
    <p:sldId id="704" r:id="rId1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288C0F4-4243-45D3-7040-54858EF97EFF}" name="S, Srilakshmi (Nokia - IN/Bangalore)" initials="SS(-I" userId="S, Srilakshmi (Nokia - IN/Bangalore)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5C88D0"/>
    <a:srgbClr val="2A6EA8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, Srilakshmi (Nokia - IN/Bangalore)" userId="fd4ab6c5-c97d-4179-b329-9cbb7f23f590" providerId="ADAL" clId="{D1C2B085-8C6E-419F-9C5C-8B3019A05049}"/>
    <pc:docChg chg="undo redo custSel addSld delSld modSld sldOrd">
      <pc:chgData name="S, Srilakshmi (Nokia - IN/Bangalore)" userId="fd4ab6c5-c97d-4179-b329-9cbb7f23f590" providerId="ADAL" clId="{D1C2B085-8C6E-419F-9C5C-8B3019A05049}" dt="2022-09-06T18:20:53.624" v="721" actId="21"/>
      <pc:docMkLst>
        <pc:docMk/>
      </pc:docMkLst>
      <pc:sldChg chg="new del">
        <pc:chgData name="S, Srilakshmi (Nokia - IN/Bangalore)" userId="fd4ab6c5-c97d-4179-b329-9cbb7f23f590" providerId="ADAL" clId="{D1C2B085-8C6E-419F-9C5C-8B3019A05049}" dt="2022-09-06T18:12:11.955" v="1" actId="47"/>
        <pc:sldMkLst>
          <pc:docMk/>
          <pc:sldMk cId="1814665586" sldId="718"/>
        </pc:sldMkLst>
      </pc:sldChg>
      <pc:sldChg chg="modSp mod ord">
        <pc:chgData name="S, Srilakshmi (Nokia - IN/Bangalore)" userId="fd4ab6c5-c97d-4179-b329-9cbb7f23f590" providerId="ADAL" clId="{D1C2B085-8C6E-419F-9C5C-8B3019A05049}" dt="2022-09-06T18:20:53.624" v="721" actId="21"/>
        <pc:sldMkLst>
          <pc:docMk/>
          <pc:sldMk cId="3981751690" sldId="718"/>
        </pc:sldMkLst>
        <pc:spChg chg="mod">
          <ac:chgData name="S, Srilakshmi (Nokia - IN/Bangalore)" userId="fd4ab6c5-c97d-4179-b329-9cbb7f23f590" providerId="ADAL" clId="{D1C2B085-8C6E-419F-9C5C-8B3019A05049}" dt="2022-09-06T18:12:24.900" v="13" actId="20577"/>
          <ac:spMkLst>
            <pc:docMk/>
            <pc:sldMk cId="3981751690" sldId="718"/>
            <ac:spMk id="3" creationId="{217FB9C9-4520-4DC1-9C33-8BF69DCFF939}"/>
          </ac:spMkLst>
        </pc:spChg>
        <pc:spChg chg="mod">
          <ac:chgData name="S, Srilakshmi (Nokia - IN/Bangalore)" userId="fd4ab6c5-c97d-4179-b329-9cbb7f23f590" providerId="ADAL" clId="{D1C2B085-8C6E-419F-9C5C-8B3019A05049}" dt="2022-09-06T18:20:53.624" v="721" actId="21"/>
          <ac:spMkLst>
            <pc:docMk/>
            <pc:sldMk cId="3981751690" sldId="718"/>
            <ac:spMk id="4" creationId="{2C7D3643-A0BC-42F1-8895-C51D25AB6609}"/>
          </ac:spMkLst>
        </pc:spChg>
      </pc:sldChg>
    </pc:docChg>
  </pc:docChgLst>
  <pc:docChgLst>
    <pc:chgData name="S, Srilakshmi (Nokia - IN/Bangalore)" userId="fd4ab6c5-c97d-4179-b329-9cbb7f23f590" providerId="ADAL" clId="{32FBB648-DDD7-47D8-8AC2-39D774B16003}"/>
    <pc:docChg chg="undo redo custSel addSld delSld modSld sldOrd modMainMaster">
      <pc:chgData name="S, Srilakshmi (Nokia - IN/Bangalore)" userId="fd4ab6c5-c97d-4179-b329-9cbb7f23f590" providerId="ADAL" clId="{32FBB648-DDD7-47D8-8AC2-39D774B16003}" dt="2022-09-06T18:06:34.586" v="4764" actId="404"/>
      <pc:docMkLst>
        <pc:docMk/>
      </pc:docMkLst>
      <pc:sldChg chg="modSp mod">
        <pc:chgData name="S, Srilakshmi (Nokia - IN/Bangalore)" userId="fd4ab6c5-c97d-4179-b329-9cbb7f23f590" providerId="ADAL" clId="{32FBB648-DDD7-47D8-8AC2-39D774B16003}" dt="2022-09-05T12:34:34.296" v="11" actId="20577"/>
        <pc:sldMkLst>
          <pc:docMk/>
          <pc:sldMk cId="0" sldId="303"/>
        </pc:sldMkLst>
        <pc:spChg chg="mod">
          <ac:chgData name="S, Srilakshmi (Nokia - IN/Bangalore)" userId="fd4ab6c5-c97d-4179-b329-9cbb7f23f590" providerId="ADAL" clId="{32FBB648-DDD7-47D8-8AC2-39D774B16003}" dt="2022-09-05T12:34:34.296" v="11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 addCm">
        <pc:chgData name="S, Srilakshmi (Nokia - IN/Bangalore)" userId="fd4ab6c5-c97d-4179-b329-9cbb7f23f590" providerId="ADAL" clId="{32FBB648-DDD7-47D8-8AC2-39D774B16003}" dt="2022-09-06T18:05:49.199" v="4757"/>
        <pc:sldMkLst>
          <pc:docMk/>
          <pc:sldMk cId="3604537333" sldId="312"/>
        </pc:sldMkLst>
        <pc:spChg chg="mod">
          <ac:chgData name="S, Srilakshmi (Nokia - IN/Bangalore)" userId="fd4ab6c5-c97d-4179-b329-9cbb7f23f590" providerId="ADAL" clId="{32FBB648-DDD7-47D8-8AC2-39D774B16003}" dt="2022-09-06T18:03:18.680" v="4756" actId="13926"/>
          <ac:spMkLst>
            <pc:docMk/>
            <pc:sldMk cId="3604537333" sldId="312"/>
            <ac:spMk id="16" creationId="{75D0BD14-FEAC-4560-98A4-85BCD77087C8}"/>
          </ac:spMkLst>
        </pc:spChg>
      </pc:sldChg>
      <pc:sldChg chg="addSp delSp modSp mod">
        <pc:chgData name="S, Srilakshmi (Nokia - IN/Bangalore)" userId="fd4ab6c5-c97d-4179-b329-9cbb7f23f590" providerId="ADAL" clId="{32FBB648-DDD7-47D8-8AC2-39D774B16003}" dt="2022-09-06T17:50:43.147" v="4740" actId="1076"/>
        <pc:sldMkLst>
          <pc:docMk/>
          <pc:sldMk cId="2255156629" sldId="319"/>
        </pc:sldMkLst>
        <pc:spChg chg="del">
          <ac:chgData name="S, Srilakshmi (Nokia - IN/Bangalore)" userId="fd4ab6c5-c97d-4179-b329-9cbb7f23f590" providerId="ADAL" clId="{32FBB648-DDD7-47D8-8AC2-39D774B16003}" dt="2022-09-06T16:54:59.721" v="3144" actId="478"/>
          <ac:spMkLst>
            <pc:docMk/>
            <pc:sldMk cId="2255156629" sldId="319"/>
            <ac:spMk id="2" creationId="{B1FF494F-ADFD-44ED-8A36-727A4289BBD7}"/>
          </ac:spMkLst>
        </pc:spChg>
        <pc:spChg chg="add mod">
          <ac:chgData name="S, Srilakshmi (Nokia - IN/Bangalore)" userId="fd4ab6c5-c97d-4179-b329-9cbb7f23f590" providerId="ADAL" clId="{32FBB648-DDD7-47D8-8AC2-39D774B16003}" dt="2022-09-06T17:50:43.147" v="4740" actId="1076"/>
          <ac:spMkLst>
            <pc:docMk/>
            <pc:sldMk cId="2255156629" sldId="319"/>
            <ac:spMk id="6" creationId="{234BAC31-496E-4B37-BA88-B0072069C681}"/>
          </ac:spMkLst>
        </pc:spChg>
        <pc:spChg chg="mod">
          <ac:chgData name="S, Srilakshmi (Nokia - IN/Bangalore)" userId="fd4ab6c5-c97d-4179-b329-9cbb7f23f590" providerId="ADAL" clId="{32FBB648-DDD7-47D8-8AC2-39D774B16003}" dt="2022-09-06T16:54:47.671" v="3142" actId="20577"/>
          <ac:spMkLst>
            <pc:docMk/>
            <pc:sldMk cId="2255156629" sldId="319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32FBB648-DDD7-47D8-8AC2-39D774B16003}" dt="2022-09-06T17:35:00.418" v="4413"/>
          <ac:spMkLst>
            <pc:docMk/>
            <pc:sldMk cId="2255156629" sldId="319"/>
            <ac:spMk id="16" creationId="{75D0BD14-FEAC-4560-98A4-85BCD77087C8}"/>
          </ac:spMkLst>
        </pc:spChg>
        <pc:spChg chg="mod">
          <ac:chgData name="S, Srilakshmi (Nokia - IN/Bangalore)" userId="fd4ab6c5-c97d-4179-b329-9cbb7f23f590" providerId="ADAL" clId="{32FBB648-DDD7-47D8-8AC2-39D774B16003}" dt="2022-09-06T16:55:54.194" v="3145" actId="6549"/>
          <ac:spMkLst>
            <pc:docMk/>
            <pc:sldMk cId="2255156629" sldId="319"/>
            <ac:spMk id="30" creationId="{23C28806-2320-4003-BBE8-3A755CD6D276}"/>
          </ac:spMkLst>
        </pc:spChg>
        <pc:picChg chg="add mod">
          <ac:chgData name="S, Srilakshmi (Nokia - IN/Bangalore)" userId="fd4ab6c5-c97d-4179-b329-9cbb7f23f590" providerId="ADAL" clId="{32FBB648-DDD7-47D8-8AC2-39D774B16003}" dt="2022-09-06T16:59:43.346" v="3191" actId="14100"/>
          <ac:picMkLst>
            <pc:docMk/>
            <pc:sldMk cId="2255156629" sldId="319"/>
            <ac:picMk id="4" creationId="{4C151118-9952-499D-A196-637E2969B5F2}"/>
          </ac:picMkLst>
        </pc:picChg>
        <pc:picChg chg="del">
          <ac:chgData name="S, Srilakshmi (Nokia - IN/Bangalore)" userId="fd4ab6c5-c97d-4179-b329-9cbb7f23f590" providerId="ADAL" clId="{32FBB648-DDD7-47D8-8AC2-39D774B16003}" dt="2022-09-06T16:54:56.903" v="3143" actId="478"/>
          <ac:picMkLst>
            <pc:docMk/>
            <pc:sldMk cId="2255156629" sldId="319"/>
            <ac:picMk id="5" creationId="{68B52229-5F00-45AC-94B1-590C080EA8AE}"/>
          </ac:picMkLst>
        </pc:picChg>
      </pc:sldChg>
      <pc:sldChg chg="ord">
        <pc:chgData name="S, Srilakshmi (Nokia - IN/Bangalore)" userId="fd4ab6c5-c97d-4179-b329-9cbb7f23f590" providerId="ADAL" clId="{32FBB648-DDD7-47D8-8AC2-39D774B16003}" dt="2022-09-06T08:58:55.317" v="1744"/>
        <pc:sldMkLst>
          <pc:docMk/>
          <pc:sldMk cId="1195480555" sldId="704"/>
        </pc:sldMkLst>
      </pc:sldChg>
      <pc:sldChg chg="modSp mod">
        <pc:chgData name="S, Srilakshmi (Nokia - IN/Bangalore)" userId="fd4ab6c5-c97d-4179-b329-9cbb7f23f590" providerId="ADAL" clId="{32FBB648-DDD7-47D8-8AC2-39D774B16003}" dt="2022-09-06T17:06:22.264" v="3519" actId="20577"/>
        <pc:sldMkLst>
          <pc:docMk/>
          <pc:sldMk cId="2468984275" sldId="708"/>
        </pc:sldMkLst>
        <pc:spChg chg="mod">
          <ac:chgData name="S, Srilakshmi (Nokia - IN/Bangalore)" userId="fd4ab6c5-c97d-4179-b329-9cbb7f23f590" providerId="ADAL" clId="{32FBB648-DDD7-47D8-8AC2-39D774B16003}" dt="2022-09-06T17:06:22.264" v="3519" actId="20577"/>
          <ac:spMkLst>
            <pc:docMk/>
            <pc:sldMk cId="2468984275" sldId="708"/>
            <ac:spMk id="4" creationId="{2C7D3643-A0BC-42F1-8895-C51D25AB6609}"/>
          </ac:spMkLst>
        </pc:spChg>
      </pc:sldChg>
      <pc:sldChg chg="del">
        <pc:chgData name="S, Srilakshmi (Nokia - IN/Bangalore)" userId="fd4ab6c5-c97d-4179-b329-9cbb7f23f590" providerId="ADAL" clId="{32FBB648-DDD7-47D8-8AC2-39D774B16003}" dt="2022-09-06T07:58:56.922" v="1117" actId="47"/>
        <pc:sldMkLst>
          <pc:docMk/>
          <pc:sldMk cId="1975607967" sldId="711"/>
        </pc:sldMkLst>
      </pc:sldChg>
      <pc:sldChg chg="del">
        <pc:chgData name="S, Srilakshmi (Nokia - IN/Bangalore)" userId="fd4ab6c5-c97d-4179-b329-9cbb7f23f590" providerId="ADAL" clId="{32FBB648-DDD7-47D8-8AC2-39D774B16003}" dt="2022-09-06T08:58:37.010" v="1738" actId="47"/>
        <pc:sldMkLst>
          <pc:docMk/>
          <pc:sldMk cId="395541919" sldId="712"/>
        </pc:sldMkLst>
      </pc:sldChg>
      <pc:sldChg chg="add del">
        <pc:chgData name="S, Srilakshmi (Nokia - IN/Bangalore)" userId="fd4ab6c5-c97d-4179-b329-9cbb7f23f590" providerId="ADAL" clId="{32FBB648-DDD7-47D8-8AC2-39D774B16003}" dt="2022-09-06T17:40:05.548" v="4437" actId="47"/>
        <pc:sldMkLst>
          <pc:docMk/>
          <pc:sldMk cId="3903210793" sldId="713"/>
        </pc:sldMkLst>
      </pc:sldChg>
      <pc:sldChg chg="addSp delSp modSp mod addCm modCm">
        <pc:chgData name="S, Srilakshmi (Nokia - IN/Bangalore)" userId="fd4ab6c5-c97d-4179-b329-9cbb7f23f590" providerId="ADAL" clId="{32FBB648-DDD7-47D8-8AC2-39D774B16003}" dt="2022-09-06T18:00:32.878" v="4751"/>
        <pc:sldMkLst>
          <pc:docMk/>
          <pc:sldMk cId="3523159684" sldId="714"/>
        </pc:sldMkLst>
        <pc:spChg chg="mod">
          <ac:chgData name="S, Srilakshmi (Nokia - IN/Bangalore)" userId="fd4ab6c5-c97d-4179-b329-9cbb7f23f590" providerId="ADAL" clId="{32FBB648-DDD7-47D8-8AC2-39D774B16003}" dt="2022-09-06T17:57:03.075" v="4750" actId="13926"/>
          <ac:spMkLst>
            <pc:docMk/>
            <pc:sldMk cId="3523159684" sldId="714"/>
            <ac:spMk id="5" creationId="{B6D0A1A7-3680-4CE2-BB27-BB624F06389C}"/>
          </ac:spMkLst>
        </pc:spChg>
        <pc:spChg chg="add del mod">
          <ac:chgData name="S, Srilakshmi (Nokia - IN/Bangalore)" userId="fd4ab6c5-c97d-4179-b329-9cbb7f23f590" providerId="ADAL" clId="{32FBB648-DDD7-47D8-8AC2-39D774B16003}" dt="2022-09-06T09:17:07.650" v="1809"/>
          <ac:spMkLst>
            <pc:docMk/>
            <pc:sldMk cId="3523159684" sldId="714"/>
            <ac:spMk id="6" creationId="{56E2C2CA-5B0F-459E-B69B-D8ECE50CE845}"/>
          </ac:spMkLst>
        </pc:spChg>
        <pc:spChg chg="add del mod">
          <ac:chgData name="S, Srilakshmi (Nokia - IN/Bangalore)" userId="fd4ab6c5-c97d-4179-b329-9cbb7f23f590" providerId="ADAL" clId="{32FBB648-DDD7-47D8-8AC2-39D774B16003}" dt="2022-09-06T09:17:07.650" v="1809"/>
          <ac:spMkLst>
            <pc:docMk/>
            <pc:sldMk cId="3523159684" sldId="714"/>
            <ac:spMk id="7" creationId="{5396B144-4227-4CD1-BDA3-B15373313F67}"/>
          </ac:spMkLst>
        </pc:spChg>
        <pc:spChg chg="add del mod">
          <ac:chgData name="S, Srilakshmi (Nokia - IN/Bangalore)" userId="fd4ab6c5-c97d-4179-b329-9cbb7f23f590" providerId="ADAL" clId="{32FBB648-DDD7-47D8-8AC2-39D774B16003}" dt="2022-09-06T09:17:59.732" v="1821" actId="478"/>
          <ac:spMkLst>
            <pc:docMk/>
            <pc:sldMk cId="3523159684" sldId="714"/>
            <ac:spMk id="9" creationId="{47070E5F-447A-4D81-AB4C-C1FB7049C5B4}"/>
          </ac:spMkLst>
        </pc:spChg>
        <pc:spChg chg="add del mod">
          <ac:chgData name="S, Srilakshmi (Nokia - IN/Bangalore)" userId="fd4ab6c5-c97d-4179-b329-9cbb7f23f590" providerId="ADAL" clId="{32FBB648-DDD7-47D8-8AC2-39D774B16003}" dt="2022-09-06T09:17:29.398" v="1813" actId="478"/>
          <ac:spMkLst>
            <pc:docMk/>
            <pc:sldMk cId="3523159684" sldId="714"/>
            <ac:spMk id="10" creationId="{F1BE524D-427A-46A6-9C8A-382894678F25}"/>
          </ac:spMkLst>
        </pc:spChg>
        <pc:graphicFrameChg chg="add del mod">
          <ac:chgData name="S, Srilakshmi (Nokia - IN/Bangalore)" userId="fd4ab6c5-c97d-4179-b329-9cbb7f23f590" providerId="ADAL" clId="{32FBB648-DDD7-47D8-8AC2-39D774B16003}" dt="2022-09-06T09:17:07.650" v="1809"/>
          <ac:graphicFrameMkLst>
            <pc:docMk/>
            <pc:sldMk cId="3523159684" sldId="714"/>
            <ac:graphicFrameMk id="4" creationId="{D317A840-504A-4486-B56D-5EAA9576E877}"/>
          </ac:graphicFrameMkLst>
        </pc:graphicFrameChg>
        <pc:graphicFrameChg chg="add mod modGraphic">
          <ac:chgData name="S, Srilakshmi (Nokia - IN/Bangalore)" userId="fd4ab6c5-c97d-4179-b329-9cbb7f23f590" providerId="ADAL" clId="{32FBB648-DDD7-47D8-8AC2-39D774B16003}" dt="2022-09-06T17:20:31.647" v="4050" actId="14734"/>
          <ac:graphicFrameMkLst>
            <pc:docMk/>
            <pc:sldMk cId="3523159684" sldId="714"/>
            <ac:graphicFrameMk id="8" creationId="{360890E6-8476-4C89-B0BE-BFAD8F89576D}"/>
          </ac:graphicFrameMkLst>
        </pc:graphicFrameChg>
        <pc:picChg chg="add mod">
          <ac:chgData name="S, Srilakshmi (Nokia - IN/Bangalore)" userId="fd4ab6c5-c97d-4179-b329-9cbb7f23f590" providerId="ADAL" clId="{32FBB648-DDD7-47D8-8AC2-39D774B16003}" dt="2022-09-06T09:57:58.881" v="2747" actId="1076"/>
          <ac:picMkLst>
            <pc:docMk/>
            <pc:sldMk cId="3523159684" sldId="714"/>
            <ac:picMk id="12" creationId="{E64D20C6-75AE-4481-B5FF-6B205334AC1D}"/>
          </ac:picMkLst>
        </pc:picChg>
      </pc:sldChg>
      <pc:sldChg chg="addSp delSp modSp add mod">
        <pc:chgData name="S, Srilakshmi (Nokia - IN/Bangalore)" userId="fd4ab6c5-c97d-4179-b329-9cbb7f23f590" providerId="ADAL" clId="{32FBB648-DDD7-47D8-8AC2-39D774B16003}" dt="2022-09-06T17:48:51.372" v="4563" actId="20577"/>
        <pc:sldMkLst>
          <pc:docMk/>
          <pc:sldMk cId="854707943" sldId="715"/>
        </pc:sldMkLst>
        <pc:spChg chg="mod">
          <ac:chgData name="S, Srilakshmi (Nokia - IN/Bangalore)" userId="fd4ab6c5-c97d-4179-b329-9cbb7f23f590" providerId="ADAL" clId="{32FBB648-DDD7-47D8-8AC2-39D774B16003}" dt="2022-09-06T17:48:15.828" v="4543"/>
          <ac:spMkLst>
            <pc:docMk/>
            <pc:sldMk cId="854707943" sldId="715"/>
            <ac:spMk id="5" creationId="{B6D0A1A7-3680-4CE2-BB27-BB624F06389C}"/>
          </ac:spMkLst>
        </pc:spChg>
        <pc:graphicFrameChg chg="del">
          <ac:chgData name="S, Srilakshmi (Nokia - IN/Bangalore)" userId="fd4ab6c5-c97d-4179-b329-9cbb7f23f590" providerId="ADAL" clId="{32FBB648-DDD7-47D8-8AC2-39D774B16003}" dt="2022-09-06T09:54:02.658" v="2686" actId="478"/>
          <ac:graphicFrameMkLst>
            <pc:docMk/>
            <pc:sldMk cId="854707943" sldId="715"/>
            <ac:graphicFrameMk id="8" creationId="{360890E6-8476-4C89-B0BE-BFAD8F89576D}"/>
          </ac:graphicFrameMkLst>
        </pc:graphicFrameChg>
        <pc:graphicFrameChg chg="add del mod">
          <ac:chgData name="S, Srilakshmi (Nokia - IN/Bangalore)" userId="fd4ab6c5-c97d-4179-b329-9cbb7f23f590" providerId="ADAL" clId="{32FBB648-DDD7-47D8-8AC2-39D774B16003}" dt="2022-09-06T17:43:33.674" v="4454"/>
          <ac:graphicFrameMkLst>
            <pc:docMk/>
            <pc:sldMk cId="854707943" sldId="715"/>
            <ac:graphicFrameMk id="10" creationId="{C210BE23-0420-4DDE-BA42-97D1F33F8935}"/>
          </ac:graphicFrameMkLst>
        </pc:graphicFrameChg>
        <pc:graphicFrameChg chg="add del mod">
          <ac:chgData name="S, Srilakshmi (Nokia - IN/Bangalore)" userId="fd4ab6c5-c97d-4179-b329-9cbb7f23f590" providerId="ADAL" clId="{32FBB648-DDD7-47D8-8AC2-39D774B16003}" dt="2022-09-06T17:47:00.889" v="4503"/>
          <ac:graphicFrameMkLst>
            <pc:docMk/>
            <pc:sldMk cId="854707943" sldId="715"/>
            <ac:graphicFrameMk id="11" creationId="{C9EA652E-30BE-48E8-AE31-65D7EC929C78}"/>
          </ac:graphicFrameMkLst>
        </pc:graphicFrameChg>
        <pc:graphicFrameChg chg="add mod">
          <ac:chgData name="S, Srilakshmi (Nokia - IN/Bangalore)" userId="fd4ab6c5-c97d-4179-b329-9cbb7f23f590" providerId="ADAL" clId="{32FBB648-DDD7-47D8-8AC2-39D774B16003}" dt="2022-09-06T17:47:07.605" v="4505" actId="1076"/>
          <ac:graphicFrameMkLst>
            <pc:docMk/>
            <pc:sldMk cId="854707943" sldId="715"/>
            <ac:graphicFrameMk id="12" creationId="{E789B268-B83C-4752-9DFE-3467164C2F1D}"/>
          </ac:graphicFrameMkLst>
        </pc:graphicFrameChg>
        <pc:graphicFrameChg chg="add del mod">
          <ac:chgData name="S, Srilakshmi (Nokia - IN/Bangalore)" userId="fd4ab6c5-c97d-4179-b329-9cbb7f23f590" providerId="ADAL" clId="{32FBB648-DDD7-47D8-8AC2-39D774B16003}" dt="2022-09-06T17:47:41.415" v="4511"/>
          <ac:graphicFrameMkLst>
            <pc:docMk/>
            <pc:sldMk cId="854707943" sldId="715"/>
            <ac:graphicFrameMk id="13" creationId="{42DB604C-AB51-40FE-B7EB-1A48E1250D89}"/>
          </ac:graphicFrameMkLst>
        </pc:graphicFrameChg>
        <pc:graphicFrameChg chg="add mod">
          <ac:chgData name="S, Srilakshmi (Nokia - IN/Bangalore)" userId="fd4ab6c5-c97d-4179-b329-9cbb7f23f590" providerId="ADAL" clId="{32FBB648-DDD7-47D8-8AC2-39D774B16003}" dt="2022-09-06T17:47:53.481" v="4531" actId="1036"/>
          <ac:graphicFrameMkLst>
            <pc:docMk/>
            <pc:sldMk cId="854707943" sldId="715"/>
            <ac:graphicFrameMk id="14" creationId="{A8128FB3-D530-4431-934B-B825FC739852}"/>
          </ac:graphicFrameMkLst>
        </pc:graphicFrameChg>
        <pc:graphicFrameChg chg="add del mod">
          <ac:chgData name="S, Srilakshmi (Nokia - IN/Bangalore)" userId="fd4ab6c5-c97d-4179-b329-9cbb7f23f590" providerId="ADAL" clId="{32FBB648-DDD7-47D8-8AC2-39D774B16003}" dt="2022-09-06T17:48:08.837" v="4538"/>
          <ac:graphicFrameMkLst>
            <pc:docMk/>
            <pc:sldMk cId="854707943" sldId="715"/>
            <ac:graphicFrameMk id="15" creationId="{B974151E-356C-4239-B9B8-2ACE053F5E05}"/>
          </ac:graphicFrameMkLst>
        </pc:graphicFrameChg>
        <pc:graphicFrameChg chg="add del mod">
          <ac:chgData name="S, Srilakshmi (Nokia - IN/Bangalore)" userId="fd4ab6c5-c97d-4179-b329-9cbb7f23f590" providerId="ADAL" clId="{32FBB648-DDD7-47D8-8AC2-39D774B16003}" dt="2022-09-06T17:48:15.349" v="4542"/>
          <ac:graphicFrameMkLst>
            <pc:docMk/>
            <pc:sldMk cId="854707943" sldId="715"/>
            <ac:graphicFrameMk id="16" creationId="{6CBC8998-7BC9-4CC3-A2F9-8F53313AC1A2}"/>
          </ac:graphicFrameMkLst>
        </pc:graphicFrameChg>
        <pc:graphicFrameChg chg="add del mod">
          <ac:chgData name="S, Srilakshmi (Nokia - IN/Bangalore)" userId="fd4ab6c5-c97d-4179-b329-9cbb7f23f590" providerId="ADAL" clId="{32FBB648-DDD7-47D8-8AC2-39D774B16003}" dt="2022-09-06T17:48:19.280" v="4545"/>
          <ac:graphicFrameMkLst>
            <pc:docMk/>
            <pc:sldMk cId="854707943" sldId="715"/>
            <ac:graphicFrameMk id="17" creationId="{81004A97-C318-4720-8B4D-8A24B67FDF37}"/>
          </ac:graphicFrameMkLst>
        </pc:graphicFrameChg>
        <pc:graphicFrameChg chg="add mod modGraphic">
          <ac:chgData name="S, Srilakshmi (Nokia - IN/Bangalore)" userId="fd4ab6c5-c97d-4179-b329-9cbb7f23f590" providerId="ADAL" clId="{32FBB648-DDD7-47D8-8AC2-39D774B16003}" dt="2022-09-06T17:48:51.372" v="4563" actId="20577"/>
          <ac:graphicFrameMkLst>
            <pc:docMk/>
            <pc:sldMk cId="854707943" sldId="715"/>
            <ac:graphicFrameMk id="18" creationId="{8118A382-5D43-4F0C-AE48-63AD77D4C48E}"/>
          </ac:graphicFrameMkLst>
        </pc:graphicFrameChg>
        <pc:picChg chg="add mod">
          <ac:chgData name="S, Srilakshmi (Nokia - IN/Bangalore)" userId="fd4ab6c5-c97d-4179-b329-9cbb7f23f590" providerId="ADAL" clId="{32FBB648-DDD7-47D8-8AC2-39D774B16003}" dt="2022-09-06T17:42:58.595" v="4445" actId="1076"/>
          <ac:picMkLst>
            <pc:docMk/>
            <pc:sldMk cId="854707943" sldId="715"/>
            <ac:picMk id="6" creationId="{CA5BA522-E3A2-4BFF-9239-1B1331FE834C}"/>
          </ac:picMkLst>
        </pc:picChg>
        <pc:picChg chg="add mod">
          <ac:chgData name="S, Srilakshmi (Nokia - IN/Bangalore)" userId="fd4ab6c5-c97d-4179-b329-9cbb7f23f590" providerId="ADAL" clId="{32FBB648-DDD7-47D8-8AC2-39D774B16003}" dt="2022-09-06T17:43:08.674" v="4448" actId="1076"/>
          <ac:picMkLst>
            <pc:docMk/>
            <pc:sldMk cId="854707943" sldId="715"/>
            <ac:picMk id="9" creationId="{8EAB3923-28E3-445C-A6AE-03686AA21642}"/>
          </ac:picMkLst>
        </pc:picChg>
      </pc:sldChg>
      <pc:sldChg chg="addSp modSp add mod addCm">
        <pc:chgData name="S, Srilakshmi (Nokia - IN/Bangalore)" userId="fd4ab6c5-c97d-4179-b329-9cbb7f23f590" providerId="ADAL" clId="{32FBB648-DDD7-47D8-8AC2-39D774B16003}" dt="2022-09-06T18:06:34.586" v="4764" actId="404"/>
        <pc:sldMkLst>
          <pc:docMk/>
          <pc:sldMk cId="3355204967" sldId="716"/>
        </pc:sldMkLst>
        <pc:spChg chg="mod">
          <ac:chgData name="S, Srilakshmi (Nokia - IN/Bangalore)" userId="fd4ab6c5-c97d-4179-b329-9cbb7f23f590" providerId="ADAL" clId="{32FBB648-DDD7-47D8-8AC2-39D774B16003}" dt="2022-09-06T17:06:46.296" v="3522"/>
          <ac:spMkLst>
            <pc:docMk/>
            <pc:sldMk cId="3355204967" sldId="716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32FBB648-DDD7-47D8-8AC2-39D774B16003}" dt="2022-09-06T18:06:34.586" v="4764" actId="404"/>
          <ac:spMkLst>
            <pc:docMk/>
            <pc:sldMk cId="3355204967" sldId="716"/>
            <ac:spMk id="16" creationId="{75D0BD14-FEAC-4560-98A4-85BCD77087C8}"/>
          </ac:spMkLst>
        </pc:spChg>
        <pc:grpChg chg="add mod">
          <ac:chgData name="S, Srilakshmi (Nokia - IN/Bangalore)" userId="fd4ab6c5-c97d-4179-b329-9cbb7f23f590" providerId="ADAL" clId="{32FBB648-DDD7-47D8-8AC2-39D774B16003}" dt="2022-09-06T17:07:49.129" v="3533" actId="164"/>
          <ac:grpSpMkLst>
            <pc:docMk/>
            <pc:sldMk cId="3355204967" sldId="716"/>
            <ac:grpSpMk id="5" creationId="{073F0E26-A31B-4C4B-B6C3-992FB8AAEAEB}"/>
          </ac:grpSpMkLst>
        </pc:grpChg>
        <pc:picChg chg="add mod">
          <ac:chgData name="S, Srilakshmi (Nokia - IN/Bangalore)" userId="fd4ab6c5-c97d-4179-b329-9cbb7f23f590" providerId="ADAL" clId="{32FBB648-DDD7-47D8-8AC2-39D774B16003}" dt="2022-09-06T17:07:49.129" v="3533" actId="164"/>
          <ac:picMkLst>
            <pc:docMk/>
            <pc:sldMk cId="3355204967" sldId="716"/>
            <ac:picMk id="3" creationId="{032E3139-74F5-4709-8AC4-37D51B7D4AC1}"/>
          </ac:picMkLst>
        </pc:picChg>
        <pc:picChg chg="mod">
          <ac:chgData name="S, Srilakshmi (Nokia - IN/Bangalore)" userId="fd4ab6c5-c97d-4179-b329-9cbb7f23f590" providerId="ADAL" clId="{32FBB648-DDD7-47D8-8AC2-39D774B16003}" dt="2022-09-06T17:07:49.129" v="3533" actId="164"/>
          <ac:picMkLst>
            <pc:docMk/>
            <pc:sldMk cId="3355204967" sldId="716"/>
            <ac:picMk id="4" creationId="{4C151118-9952-499D-A196-637E2969B5F2}"/>
          </ac:picMkLst>
        </pc:picChg>
      </pc:sldChg>
      <pc:sldChg chg="addSp delSp modSp add mod">
        <pc:chgData name="S, Srilakshmi (Nokia - IN/Bangalore)" userId="fd4ab6c5-c97d-4179-b329-9cbb7f23f590" providerId="ADAL" clId="{32FBB648-DDD7-47D8-8AC2-39D774B16003}" dt="2022-09-06T17:39:44.844" v="4436" actId="20577"/>
        <pc:sldMkLst>
          <pc:docMk/>
          <pc:sldMk cId="1791507445" sldId="717"/>
        </pc:sldMkLst>
        <pc:spChg chg="mod">
          <ac:chgData name="S, Srilakshmi (Nokia - IN/Bangalore)" userId="fd4ab6c5-c97d-4179-b329-9cbb7f23f590" providerId="ADAL" clId="{32FBB648-DDD7-47D8-8AC2-39D774B16003}" dt="2022-09-06T17:06:52.551" v="3527" actId="20577"/>
          <ac:spMkLst>
            <pc:docMk/>
            <pc:sldMk cId="1791507445" sldId="717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32FBB648-DDD7-47D8-8AC2-39D774B16003}" dt="2022-09-06T17:39:44.844" v="4436" actId="20577"/>
          <ac:spMkLst>
            <pc:docMk/>
            <pc:sldMk cId="1791507445" sldId="717"/>
            <ac:spMk id="16" creationId="{75D0BD14-FEAC-4560-98A4-85BCD77087C8}"/>
          </ac:spMkLst>
        </pc:spChg>
        <pc:grpChg chg="add del mod">
          <ac:chgData name="S, Srilakshmi (Nokia - IN/Bangalore)" userId="fd4ab6c5-c97d-4179-b329-9cbb7f23f590" providerId="ADAL" clId="{32FBB648-DDD7-47D8-8AC2-39D774B16003}" dt="2022-09-06T17:09:02.458" v="3563" actId="165"/>
          <ac:grpSpMkLst>
            <pc:docMk/>
            <pc:sldMk cId="1791507445" sldId="717"/>
            <ac:grpSpMk id="5" creationId="{0440C441-AE9C-42BE-B17B-471D574CE75E}"/>
          </ac:grpSpMkLst>
        </pc:grpChg>
        <pc:grpChg chg="add mod">
          <ac:chgData name="S, Srilakshmi (Nokia - IN/Bangalore)" userId="fd4ab6c5-c97d-4179-b329-9cbb7f23f590" providerId="ADAL" clId="{32FBB648-DDD7-47D8-8AC2-39D774B16003}" dt="2022-09-06T17:09:19.182" v="3570" actId="14100"/>
          <ac:grpSpMkLst>
            <pc:docMk/>
            <pc:sldMk cId="1791507445" sldId="717"/>
            <ac:grpSpMk id="6" creationId="{96458E23-E64E-44F3-B0B7-FEC9CFEA31D0}"/>
          </ac:grpSpMkLst>
        </pc:grpChg>
        <pc:picChg chg="add mod topLvl">
          <ac:chgData name="S, Srilakshmi (Nokia - IN/Bangalore)" userId="fd4ab6c5-c97d-4179-b329-9cbb7f23f590" providerId="ADAL" clId="{32FBB648-DDD7-47D8-8AC2-39D774B16003}" dt="2022-09-06T17:09:14.828" v="3569" actId="164"/>
          <ac:picMkLst>
            <pc:docMk/>
            <pc:sldMk cId="1791507445" sldId="717"/>
            <ac:picMk id="3" creationId="{57918A78-9A59-4605-A125-F305C11A3AF4}"/>
          </ac:picMkLst>
        </pc:picChg>
        <pc:picChg chg="mod topLvl">
          <ac:chgData name="S, Srilakshmi (Nokia - IN/Bangalore)" userId="fd4ab6c5-c97d-4179-b329-9cbb7f23f590" providerId="ADAL" clId="{32FBB648-DDD7-47D8-8AC2-39D774B16003}" dt="2022-09-06T17:09:14.828" v="3569" actId="164"/>
          <ac:picMkLst>
            <pc:docMk/>
            <pc:sldMk cId="1791507445" sldId="717"/>
            <ac:picMk id="4" creationId="{4C151118-9952-499D-A196-637E2969B5F2}"/>
          </ac:picMkLst>
        </pc:picChg>
      </pc:sldChg>
      <pc:sldMasterChg chg="modSp mod">
        <pc:chgData name="S, Srilakshmi (Nokia - IN/Bangalore)" userId="fd4ab6c5-c97d-4179-b329-9cbb7f23f590" providerId="ADAL" clId="{32FBB648-DDD7-47D8-8AC2-39D774B16003}" dt="2022-09-05T12:35:50.116" v="26"/>
        <pc:sldMasterMkLst>
          <pc:docMk/>
          <pc:sldMasterMk cId="0" sldId="2147483729"/>
        </pc:sldMasterMkLst>
        <pc:spChg chg="mod">
          <ac:chgData name="S, Srilakshmi (Nokia - IN/Bangalore)" userId="fd4ab6c5-c97d-4179-b329-9cbb7f23f590" providerId="ADAL" clId="{32FBB648-DDD7-47D8-8AC2-39D774B16003}" dt="2022-09-05T12:35:50.116" v="26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S, Srilakshmi (Nokia - IN/Bangalore)" userId="fd4ab6c5-c97d-4179-b329-9cbb7f23f590" providerId="ADAL" clId="{269D3002-F627-45BC-BFCC-49F1BB4536F4}"/>
    <pc:docChg chg="undo redo custSel addSld delSld modSld modMainMaster">
      <pc:chgData name="S, Srilakshmi (Nokia - IN/Bangalore)" userId="fd4ab6c5-c97d-4179-b329-9cbb7f23f590" providerId="ADAL" clId="{269D3002-F627-45BC-BFCC-49F1BB4536F4}" dt="2022-03-25T14:01:07.684" v="398" actId="14100"/>
      <pc:docMkLst>
        <pc:docMk/>
      </pc:docMkLst>
      <pc:sldChg chg="modSp mod">
        <pc:chgData name="S, Srilakshmi (Nokia - IN/Bangalore)" userId="fd4ab6c5-c97d-4179-b329-9cbb7f23f590" providerId="ADAL" clId="{269D3002-F627-45BC-BFCC-49F1BB4536F4}" dt="2022-03-25T13:04:19.820" v="278" actId="115"/>
        <pc:sldMkLst>
          <pc:docMk/>
          <pc:sldMk cId="0" sldId="303"/>
        </pc:sldMkLst>
        <pc:spChg chg="mod">
          <ac:chgData name="S, Srilakshmi (Nokia - IN/Bangalore)" userId="fd4ab6c5-c97d-4179-b329-9cbb7f23f590" providerId="ADAL" clId="{269D3002-F627-45BC-BFCC-49F1BB4536F4}" dt="2022-03-25T13:04:19.820" v="278" actId="115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S, Srilakshmi (Nokia - IN/Bangalore)" userId="fd4ab6c5-c97d-4179-b329-9cbb7f23f590" providerId="ADAL" clId="{269D3002-F627-45BC-BFCC-49F1BB4536F4}" dt="2022-03-25T14:01:07.684" v="398" actId="14100"/>
        <pc:sldMkLst>
          <pc:docMk/>
          <pc:sldMk cId="1821686740" sldId="311"/>
        </pc:sldMkLst>
        <pc:spChg chg="mod">
          <ac:chgData name="S, Srilakshmi (Nokia - IN/Bangalore)" userId="fd4ab6c5-c97d-4179-b329-9cbb7f23f590" providerId="ADAL" clId="{269D3002-F627-45BC-BFCC-49F1BB4536F4}" dt="2022-03-25T11:45:48.263" v="65"/>
          <ac:spMkLst>
            <pc:docMk/>
            <pc:sldMk cId="1821686740" sldId="311"/>
            <ac:spMk id="16" creationId="{75D0BD14-FEAC-4560-98A4-85BCD77087C8}"/>
          </ac:spMkLst>
        </pc:spChg>
        <pc:spChg chg="mod">
          <ac:chgData name="S, Srilakshmi (Nokia - IN/Bangalore)" userId="fd4ab6c5-c97d-4179-b329-9cbb7f23f590" providerId="ADAL" clId="{269D3002-F627-45BC-BFCC-49F1BB4536F4}" dt="2022-03-25T14:00:24.534" v="391" actId="14100"/>
          <ac:spMkLst>
            <pc:docMk/>
            <pc:sldMk cId="1821686740" sldId="311"/>
            <ac:spMk id="47" creationId="{CAD2D3C9-8C07-4261-A785-F5E1AA611794}"/>
          </ac:spMkLst>
        </pc:spChg>
        <pc:spChg chg="mod">
          <ac:chgData name="S, Srilakshmi (Nokia - IN/Bangalore)" userId="fd4ab6c5-c97d-4179-b329-9cbb7f23f590" providerId="ADAL" clId="{269D3002-F627-45BC-BFCC-49F1BB4536F4}" dt="2022-03-25T14:00:27.690" v="392" actId="14100"/>
          <ac:spMkLst>
            <pc:docMk/>
            <pc:sldMk cId="1821686740" sldId="311"/>
            <ac:spMk id="48" creationId="{4238885A-E225-45FA-9FE9-D860BFB2C528}"/>
          </ac:spMkLst>
        </pc:spChg>
        <pc:spChg chg="mod">
          <ac:chgData name="S, Srilakshmi (Nokia - IN/Bangalore)" userId="fd4ab6c5-c97d-4179-b329-9cbb7f23f590" providerId="ADAL" clId="{269D3002-F627-45BC-BFCC-49F1BB4536F4}" dt="2022-03-25T14:00:40.485" v="393" actId="14100"/>
          <ac:spMkLst>
            <pc:docMk/>
            <pc:sldMk cId="1821686740" sldId="311"/>
            <ac:spMk id="49" creationId="{E66693EC-1498-4611-A37D-28AE61B59A74}"/>
          </ac:spMkLst>
        </pc:spChg>
        <pc:spChg chg="mod">
          <ac:chgData name="S, Srilakshmi (Nokia - IN/Bangalore)" userId="fd4ab6c5-c97d-4179-b329-9cbb7f23f590" providerId="ADAL" clId="{269D3002-F627-45BC-BFCC-49F1BB4536F4}" dt="2022-03-25T14:00:44.629" v="394" actId="14100"/>
          <ac:spMkLst>
            <pc:docMk/>
            <pc:sldMk cId="1821686740" sldId="311"/>
            <ac:spMk id="50" creationId="{9E65EA9F-BC74-437B-80E0-503F6F962A47}"/>
          </ac:spMkLst>
        </pc:spChg>
        <pc:spChg chg="mod">
          <ac:chgData name="S, Srilakshmi (Nokia - IN/Bangalore)" userId="fd4ab6c5-c97d-4179-b329-9cbb7f23f590" providerId="ADAL" clId="{269D3002-F627-45BC-BFCC-49F1BB4536F4}" dt="2022-03-25T14:00:51.163" v="395" actId="14100"/>
          <ac:spMkLst>
            <pc:docMk/>
            <pc:sldMk cId="1821686740" sldId="311"/>
            <ac:spMk id="51" creationId="{140450A1-1D1B-4345-B2BD-502F570FD7DC}"/>
          </ac:spMkLst>
        </pc:spChg>
        <pc:spChg chg="mod">
          <ac:chgData name="S, Srilakshmi (Nokia - IN/Bangalore)" userId="fd4ab6c5-c97d-4179-b329-9cbb7f23f590" providerId="ADAL" clId="{269D3002-F627-45BC-BFCC-49F1BB4536F4}" dt="2022-03-25T14:00:55.098" v="396" actId="14100"/>
          <ac:spMkLst>
            <pc:docMk/>
            <pc:sldMk cId="1821686740" sldId="311"/>
            <ac:spMk id="52" creationId="{53E6CA21-116C-4F0C-9FCB-A85600DDE419}"/>
          </ac:spMkLst>
        </pc:spChg>
        <pc:spChg chg="mod">
          <ac:chgData name="S, Srilakshmi (Nokia - IN/Bangalore)" userId="fd4ab6c5-c97d-4179-b329-9cbb7f23f590" providerId="ADAL" clId="{269D3002-F627-45BC-BFCC-49F1BB4536F4}" dt="2022-03-25T14:01:00.796" v="397" actId="14100"/>
          <ac:spMkLst>
            <pc:docMk/>
            <pc:sldMk cId="1821686740" sldId="311"/>
            <ac:spMk id="53" creationId="{B2FE1042-1D10-49C2-83D3-B3D27DDFB825}"/>
          </ac:spMkLst>
        </pc:spChg>
        <pc:spChg chg="mod">
          <ac:chgData name="S, Srilakshmi (Nokia - IN/Bangalore)" userId="fd4ab6c5-c97d-4179-b329-9cbb7f23f590" providerId="ADAL" clId="{269D3002-F627-45BC-BFCC-49F1BB4536F4}" dt="2022-03-25T14:01:07.684" v="398" actId="14100"/>
          <ac:spMkLst>
            <pc:docMk/>
            <pc:sldMk cId="1821686740" sldId="311"/>
            <ac:spMk id="54" creationId="{791AF48D-CA71-482A-B684-E8A6C7FCDE3C}"/>
          </ac:spMkLst>
        </pc:spChg>
        <pc:spChg chg="mod ord">
          <ac:chgData name="S, Srilakshmi (Nokia - IN/Bangalore)" userId="fd4ab6c5-c97d-4179-b329-9cbb7f23f590" providerId="ADAL" clId="{269D3002-F627-45BC-BFCC-49F1BB4536F4}" dt="2022-03-25T11:45:25.432" v="63" actId="207"/>
          <ac:spMkLst>
            <pc:docMk/>
            <pc:sldMk cId="1821686740" sldId="311"/>
            <ac:spMk id="63" creationId="{E3CEE023-3C07-483F-AA0C-313F521B2550}"/>
          </ac:spMkLst>
        </pc:spChg>
        <pc:cxnChg chg="mod">
          <ac:chgData name="S, Srilakshmi (Nokia - IN/Bangalore)" userId="fd4ab6c5-c97d-4179-b329-9cbb7f23f590" providerId="ADAL" clId="{269D3002-F627-45BC-BFCC-49F1BB4536F4}" dt="2022-03-25T14:00:27.690" v="392" actId="14100"/>
          <ac:cxnSpMkLst>
            <pc:docMk/>
            <pc:sldMk cId="1821686740" sldId="311"/>
            <ac:cxnSpMk id="43" creationId="{BC09E489-5585-4078-93CD-B26DA41759F3}"/>
          </ac:cxnSpMkLst>
        </pc:cxnChg>
        <pc:cxnChg chg="mod">
          <ac:chgData name="S, Srilakshmi (Nokia - IN/Bangalore)" userId="fd4ab6c5-c97d-4179-b329-9cbb7f23f590" providerId="ADAL" clId="{269D3002-F627-45BC-BFCC-49F1BB4536F4}" dt="2022-03-25T14:00:44.629" v="394" actId="14100"/>
          <ac:cxnSpMkLst>
            <pc:docMk/>
            <pc:sldMk cId="1821686740" sldId="311"/>
            <ac:cxnSpMk id="45" creationId="{1C49B1C9-9D43-4AF2-98FB-291C3668645D}"/>
          </ac:cxnSpMkLst>
        </pc:cxnChg>
        <pc:cxnChg chg="mod">
          <ac:chgData name="S, Srilakshmi (Nokia - IN/Bangalore)" userId="fd4ab6c5-c97d-4179-b329-9cbb7f23f590" providerId="ADAL" clId="{269D3002-F627-45BC-BFCC-49F1BB4536F4}" dt="2022-03-25T14:00:55.098" v="396" actId="14100"/>
          <ac:cxnSpMkLst>
            <pc:docMk/>
            <pc:sldMk cId="1821686740" sldId="311"/>
            <ac:cxnSpMk id="46" creationId="{1280D756-46B0-4850-86FE-56F628E62608}"/>
          </ac:cxnSpMkLst>
        </pc:cxnChg>
      </pc:sldChg>
      <pc:sldChg chg="modSp mod">
        <pc:chgData name="S, Srilakshmi (Nokia - IN/Bangalore)" userId="fd4ab6c5-c97d-4179-b329-9cbb7f23f590" providerId="ADAL" clId="{269D3002-F627-45BC-BFCC-49F1BB4536F4}" dt="2022-03-25T12:31:10.034" v="200" actId="20577"/>
        <pc:sldMkLst>
          <pc:docMk/>
          <pc:sldMk cId="775421366" sldId="315"/>
        </pc:sldMkLst>
        <pc:spChg chg="mod">
          <ac:chgData name="S, Srilakshmi (Nokia - IN/Bangalore)" userId="fd4ab6c5-c97d-4179-b329-9cbb7f23f590" providerId="ADAL" clId="{269D3002-F627-45BC-BFCC-49F1BB4536F4}" dt="2022-03-25T12:31:10.034" v="200" actId="20577"/>
          <ac:spMkLst>
            <pc:docMk/>
            <pc:sldMk cId="775421366" sldId="315"/>
            <ac:spMk id="16" creationId="{75D0BD14-FEAC-4560-98A4-85BCD77087C8}"/>
          </ac:spMkLst>
        </pc:spChg>
      </pc:sldChg>
      <pc:sldChg chg="addSp delSp modSp mod">
        <pc:chgData name="S, Srilakshmi (Nokia - IN/Bangalore)" userId="fd4ab6c5-c97d-4179-b329-9cbb7f23f590" providerId="ADAL" clId="{269D3002-F627-45BC-BFCC-49F1BB4536F4}" dt="2022-03-25T13:36:55.653" v="289" actId="1076"/>
        <pc:sldMkLst>
          <pc:docMk/>
          <pc:sldMk cId="2676743161" sldId="316"/>
        </pc:sldMkLst>
        <pc:spChg chg="del">
          <ac:chgData name="S, Srilakshmi (Nokia - IN/Bangalore)" userId="fd4ab6c5-c97d-4179-b329-9cbb7f23f590" providerId="ADAL" clId="{269D3002-F627-45BC-BFCC-49F1BB4536F4}" dt="2022-03-25T13:35:53.278" v="281" actId="478"/>
          <ac:spMkLst>
            <pc:docMk/>
            <pc:sldMk cId="2676743161" sldId="316"/>
            <ac:spMk id="3" creationId="{8D889C66-076E-4EB8-8B2C-223DBD2AE452}"/>
          </ac:spMkLst>
        </pc:spChg>
        <pc:spChg chg="del">
          <ac:chgData name="S, Srilakshmi (Nokia - IN/Bangalore)" userId="fd4ab6c5-c97d-4179-b329-9cbb7f23f590" providerId="ADAL" clId="{269D3002-F627-45BC-BFCC-49F1BB4536F4}" dt="2022-03-25T13:35:57.734" v="283" actId="478"/>
          <ac:spMkLst>
            <pc:docMk/>
            <pc:sldMk cId="2676743161" sldId="316"/>
            <ac:spMk id="52" creationId="{157A03DC-7D11-4EC1-BCBD-19A7BDEAAE58}"/>
          </ac:spMkLst>
        </pc:spChg>
        <pc:spChg chg="del">
          <ac:chgData name="S, Srilakshmi (Nokia - IN/Bangalore)" userId="fd4ab6c5-c97d-4179-b329-9cbb7f23f590" providerId="ADAL" clId="{269D3002-F627-45BC-BFCC-49F1BB4536F4}" dt="2022-03-25T13:35:57.734" v="283" actId="478"/>
          <ac:spMkLst>
            <pc:docMk/>
            <pc:sldMk cId="2676743161" sldId="316"/>
            <ac:spMk id="53" creationId="{988AC34C-5E0D-4019-AF29-2571AED3ADC2}"/>
          </ac:spMkLst>
        </pc:spChg>
        <pc:spChg chg="del">
          <ac:chgData name="S, Srilakshmi (Nokia - IN/Bangalore)" userId="fd4ab6c5-c97d-4179-b329-9cbb7f23f590" providerId="ADAL" clId="{269D3002-F627-45BC-BFCC-49F1BB4536F4}" dt="2022-03-25T13:35:53.278" v="281" actId="478"/>
          <ac:spMkLst>
            <pc:docMk/>
            <pc:sldMk cId="2676743161" sldId="316"/>
            <ac:spMk id="55" creationId="{25A1C1CA-8BA0-4593-8AC8-B7C723461346}"/>
          </ac:spMkLst>
        </pc:spChg>
        <pc:spChg chg="del">
          <ac:chgData name="S, Srilakshmi (Nokia - IN/Bangalore)" userId="fd4ab6c5-c97d-4179-b329-9cbb7f23f590" providerId="ADAL" clId="{269D3002-F627-45BC-BFCC-49F1BB4536F4}" dt="2022-03-25T13:35:53.278" v="281" actId="478"/>
          <ac:spMkLst>
            <pc:docMk/>
            <pc:sldMk cId="2676743161" sldId="316"/>
            <ac:spMk id="57" creationId="{E82003C5-037B-48C9-91BE-20F3200CD28F}"/>
          </ac:spMkLst>
        </pc:spChg>
        <pc:spChg chg="del">
          <ac:chgData name="S, Srilakshmi (Nokia - IN/Bangalore)" userId="fd4ab6c5-c97d-4179-b329-9cbb7f23f590" providerId="ADAL" clId="{269D3002-F627-45BC-BFCC-49F1BB4536F4}" dt="2022-03-25T13:35:53.278" v="281" actId="478"/>
          <ac:spMkLst>
            <pc:docMk/>
            <pc:sldMk cId="2676743161" sldId="316"/>
            <ac:spMk id="67" creationId="{3DB25237-F8E6-47C5-8837-A01F1EA0286B}"/>
          </ac:spMkLst>
        </pc:spChg>
        <pc:spChg chg="del">
          <ac:chgData name="S, Srilakshmi (Nokia - IN/Bangalore)" userId="fd4ab6c5-c97d-4179-b329-9cbb7f23f590" providerId="ADAL" clId="{269D3002-F627-45BC-BFCC-49F1BB4536F4}" dt="2022-03-25T13:35:53.278" v="281" actId="478"/>
          <ac:spMkLst>
            <pc:docMk/>
            <pc:sldMk cId="2676743161" sldId="316"/>
            <ac:spMk id="68" creationId="{BC32E380-AB63-495F-A8D0-39C9D2EF8374}"/>
          </ac:spMkLst>
        </pc:spChg>
        <pc:picChg chg="add del mod">
          <ac:chgData name="S, Srilakshmi (Nokia - IN/Bangalore)" userId="fd4ab6c5-c97d-4179-b329-9cbb7f23f590" providerId="ADAL" clId="{269D3002-F627-45BC-BFCC-49F1BB4536F4}" dt="2022-03-25T13:36:39.485" v="287" actId="478"/>
          <ac:picMkLst>
            <pc:docMk/>
            <pc:sldMk cId="2676743161" sldId="316"/>
            <ac:picMk id="2" creationId="{01FBC34C-118F-4E3C-8455-B166699B80B4}"/>
          </ac:picMkLst>
        </pc:picChg>
        <pc:picChg chg="add mod">
          <ac:chgData name="S, Srilakshmi (Nokia - IN/Bangalore)" userId="fd4ab6c5-c97d-4179-b329-9cbb7f23f590" providerId="ADAL" clId="{269D3002-F627-45BC-BFCC-49F1BB4536F4}" dt="2022-03-25T13:36:55.653" v="289" actId="1076"/>
          <ac:picMkLst>
            <pc:docMk/>
            <pc:sldMk cId="2676743161" sldId="316"/>
            <ac:picMk id="4" creationId="{E42D0EC1-5FCD-4896-A9CF-45AEE74BDFC9}"/>
          </ac:picMkLst>
        </pc:picChg>
        <pc:cxnChg chg="del">
          <ac:chgData name="S, Srilakshmi (Nokia - IN/Bangalore)" userId="fd4ab6c5-c97d-4179-b329-9cbb7f23f590" providerId="ADAL" clId="{269D3002-F627-45BC-BFCC-49F1BB4536F4}" dt="2022-03-25T13:35:53.278" v="281" actId="478"/>
          <ac:cxnSpMkLst>
            <pc:docMk/>
            <pc:sldMk cId="2676743161" sldId="316"/>
            <ac:cxnSpMk id="54" creationId="{EFFCEF1B-2BF3-4FB9-B2AF-575078301C13}"/>
          </ac:cxnSpMkLst>
        </pc:cxnChg>
        <pc:cxnChg chg="del mod">
          <ac:chgData name="S, Srilakshmi (Nokia - IN/Bangalore)" userId="fd4ab6c5-c97d-4179-b329-9cbb7f23f590" providerId="ADAL" clId="{269D3002-F627-45BC-BFCC-49F1BB4536F4}" dt="2022-03-25T13:35:53.278" v="281" actId="478"/>
          <ac:cxnSpMkLst>
            <pc:docMk/>
            <pc:sldMk cId="2676743161" sldId="316"/>
            <ac:cxnSpMk id="66" creationId="{BE959589-7DEC-45C1-BE53-603B1F085053}"/>
          </ac:cxnSpMkLst>
        </pc:cxnChg>
      </pc:sldChg>
      <pc:sldChg chg="modSp mod">
        <pc:chgData name="S, Srilakshmi (Nokia - IN/Bangalore)" userId="fd4ab6c5-c97d-4179-b329-9cbb7f23f590" providerId="ADAL" clId="{269D3002-F627-45BC-BFCC-49F1BB4536F4}" dt="2022-03-25T13:41:01.044" v="298" actId="14100"/>
        <pc:sldMkLst>
          <pc:docMk/>
          <pc:sldMk cId="682178370" sldId="317"/>
        </pc:sldMkLst>
        <pc:spChg chg="mod">
          <ac:chgData name="S, Srilakshmi (Nokia - IN/Bangalore)" userId="fd4ab6c5-c97d-4179-b329-9cbb7f23f590" providerId="ADAL" clId="{269D3002-F627-45BC-BFCC-49F1BB4536F4}" dt="2022-03-25T11:49:04.232" v="83" actId="6549"/>
          <ac:spMkLst>
            <pc:docMk/>
            <pc:sldMk cId="682178370" sldId="317"/>
            <ac:spMk id="16" creationId="{75D0BD14-FEAC-4560-98A4-85BCD77087C8}"/>
          </ac:spMkLst>
        </pc:spChg>
        <pc:spChg chg="mod">
          <ac:chgData name="S, Srilakshmi (Nokia - IN/Bangalore)" userId="fd4ab6c5-c97d-4179-b329-9cbb7f23f590" providerId="ADAL" clId="{269D3002-F627-45BC-BFCC-49F1BB4536F4}" dt="2022-03-25T13:40:57.082" v="297" actId="14100"/>
          <ac:spMkLst>
            <pc:docMk/>
            <pc:sldMk cId="682178370" sldId="317"/>
            <ac:spMk id="38" creationId="{A61BF464-C39F-41E3-9BAB-E36ECA3C1DBB}"/>
          </ac:spMkLst>
        </pc:spChg>
        <pc:spChg chg="mod">
          <ac:chgData name="S, Srilakshmi (Nokia - IN/Bangalore)" userId="fd4ab6c5-c97d-4179-b329-9cbb7f23f590" providerId="ADAL" clId="{269D3002-F627-45BC-BFCC-49F1BB4536F4}" dt="2022-03-25T13:41:01.044" v="298" actId="14100"/>
          <ac:spMkLst>
            <pc:docMk/>
            <pc:sldMk cId="682178370" sldId="317"/>
            <ac:spMk id="71" creationId="{408FA887-9FCD-48A7-BD9C-8AF108A6677D}"/>
          </ac:spMkLst>
        </pc:spChg>
      </pc:sldChg>
      <pc:sldChg chg="addSp delSp modSp mod">
        <pc:chgData name="S, Srilakshmi (Nokia - IN/Bangalore)" userId="fd4ab6c5-c97d-4179-b329-9cbb7f23f590" providerId="ADAL" clId="{269D3002-F627-45BC-BFCC-49F1BB4536F4}" dt="2022-03-25T13:43:28.053" v="388" actId="1035"/>
        <pc:sldMkLst>
          <pc:docMk/>
          <pc:sldMk cId="3884707934" sldId="320"/>
        </pc:sldMkLst>
        <pc:spChg chg="mod">
          <ac:chgData name="S, Srilakshmi (Nokia - IN/Bangalore)" userId="fd4ab6c5-c97d-4179-b329-9cbb7f23f590" providerId="ADAL" clId="{269D3002-F627-45BC-BFCC-49F1BB4536F4}" dt="2022-03-25T12:26:42.897" v="190"/>
          <ac:spMkLst>
            <pc:docMk/>
            <pc:sldMk cId="3884707934" sldId="320"/>
            <ac:spMk id="10" creationId="{47C3EC19-BBF4-43D3-A455-B4371AE40146}"/>
          </ac:spMkLst>
        </pc:spChg>
        <pc:spChg chg="del">
          <ac:chgData name="S, Srilakshmi (Nokia - IN/Bangalore)" userId="fd4ab6c5-c97d-4179-b329-9cbb7f23f590" providerId="ADAL" clId="{269D3002-F627-45BC-BFCC-49F1BB4536F4}" dt="2022-03-25T13:37:17.806" v="292" actId="478"/>
          <ac:spMkLst>
            <pc:docMk/>
            <pc:sldMk cId="3884707934" sldId="320"/>
            <ac:spMk id="13" creationId="{FC2272CE-562B-441B-9937-8D96B8D411B3}"/>
          </ac:spMkLst>
        </pc:spChg>
        <pc:spChg chg="del">
          <ac:chgData name="S, Srilakshmi (Nokia - IN/Bangalore)" userId="fd4ab6c5-c97d-4179-b329-9cbb7f23f590" providerId="ADAL" clId="{269D3002-F627-45BC-BFCC-49F1BB4536F4}" dt="2022-03-25T13:37:17.806" v="292" actId="478"/>
          <ac:spMkLst>
            <pc:docMk/>
            <pc:sldMk cId="3884707934" sldId="320"/>
            <ac:spMk id="15" creationId="{EF410B5C-FB82-4F64-82A5-B7F3A3C8E56B}"/>
          </ac:spMkLst>
        </pc:spChg>
        <pc:spChg chg="del">
          <ac:chgData name="S, Srilakshmi (Nokia - IN/Bangalore)" userId="fd4ab6c5-c97d-4179-b329-9cbb7f23f590" providerId="ADAL" clId="{269D3002-F627-45BC-BFCC-49F1BB4536F4}" dt="2022-03-25T13:37:17.806" v="292" actId="478"/>
          <ac:spMkLst>
            <pc:docMk/>
            <pc:sldMk cId="3884707934" sldId="320"/>
            <ac:spMk id="18" creationId="{2D3B2984-F04A-4B87-9618-6103FEA63671}"/>
          </ac:spMkLst>
        </pc:spChg>
        <pc:spChg chg="del">
          <ac:chgData name="S, Srilakshmi (Nokia - IN/Bangalore)" userId="fd4ab6c5-c97d-4179-b329-9cbb7f23f590" providerId="ADAL" clId="{269D3002-F627-45BC-BFCC-49F1BB4536F4}" dt="2022-03-25T13:37:17.806" v="292" actId="478"/>
          <ac:spMkLst>
            <pc:docMk/>
            <pc:sldMk cId="3884707934" sldId="320"/>
            <ac:spMk id="19" creationId="{98445C6A-B9C8-4534-A410-1D496713403C}"/>
          </ac:spMkLst>
        </pc:spChg>
        <pc:spChg chg="del">
          <ac:chgData name="S, Srilakshmi (Nokia - IN/Bangalore)" userId="fd4ab6c5-c97d-4179-b329-9cbb7f23f590" providerId="ADAL" clId="{269D3002-F627-45BC-BFCC-49F1BB4536F4}" dt="2022-03-25T13:37:17.806" v="292" actId="478"/>
          <ac:spMkLst>
            <pc:docMk/>
            <pc:sldMk cId="3884707934" sldId="320"/>
            <ac:spMk id="21" creationId="{9A069FD8-B335-43CE-9AFF-F326D0961B0F}"/>
          </ac:spMkLst>
        </pc:spChg>
        <pc:spChg chg="del">
          <ac:chgData name="S, Srilakshmi (Nokia - IN/Bangalore)" userId="fd4ab6c5-c97d-4179-b329-9cbb7f23f590" providerId="ADAL" clId="{269D3002-F627-45BC-BFCC-49F1BB4536F4}" dt="2022-03-25T13:37:17.806" v="292" actId="478"/>
          <ac:spMkLst>
            <pc:docMk/>
            <pc:sldMk cId="3884707934" sldId="320"/>
            <ac:spMk id="22" creationId="{36804B6D-D0EA-4E6E-843C-477068904D51}"/>
          </ac:spMkLst>
        </pc:spChg>
        <pc:spChg chg="del">
          <ac:chgData name="S, Srilakshmi (Nokia - IN/Bangalore)" userId="fd4ab6c5-c97d-4179-b329-9cbb7f23f590" providerId="ADAL" clId="{269D3002-F627-45BC-BFCC-49F1BB4536F4}" dt="2022-03-25T13:37:17.806" v="292" actId="478"/>
          <ac:spMkLst>
            <pc:docMk/>
            <pc:sldMk cId="3884707934" sldId="320"/>
            <ac:spMk id="23" creationId="{DCC2BBB0-D11B-4550-BF55-6F8FA13ECE7B}"/>
          </ac:spMkLst>
        </pc:spChg>
        <pc:spChg chg="del">
          <ac:chgData name="S, Srilakshmi (Nokia - IN/Bangalore)" userId="fd4ab6c5-c97d-4179-b329-9cbb7f23f590" providerId="ADAL" clId="{269D3002-F627-45BC-BFCC-49F1BB4536F4}" dt="2022-03-25T13:37:25.438" v="294" actId="478"/>
          <ac:spMkLst>
            <pc:docMk/>
            <pc:sldMk cId="3884707934" sldId="320"/>
            <ac:spMk id="24" creationId="{0F6335A0-D330-485D-AABD-4B679D62A31D}"/>
          </ac:spMkLst>
        </pc:spChg>
        <pc:spChg chg="del">
          <ac:chgData name="S, Srilakshmi (Nokia - IN/Bangalore)" userId="fd4ab6c5-c97d-4179-b329-9cbb7f23f590" providerId="ADAL" clId="{269D3002-F627-45BC-BFCC-49F1BB4536F4}" dt="2022-03-25T13:37:25.438" v="294" actId="478"/>
          <ac:spMkLst>
            <pc:docMk/>
            <pc:sldMk cId="3884707934" sldId="320"/>
            <ac:spMk id="28" creationId="{58C3FE61-3D5A-4A97-879B-D5B0499189DB}"/>
          </ac:spMkLst>
        </pc:spChg>
        <pc:spChg chg="del">
          <ac:chgData name="S, Srilakshmi (Nokia - IN/Bangalore)" userId="fd4ab6c5-c97d-4179-b329-9cbb7f23f590" providerId="ADAL" clId="{269D3002-F627-45BC-BFCC-49F1BB4536F4}" dt="2022-03-25T13:37:25.438" v="294" actId="478"/>
          <ac:spMkLst>
            <pc:docMk/>
            <pc:sldMk cId="3884707934" sldId="320"/>
            <ac:spMk id="29" creationId="{FAFB6986-4A71-48AB-B768-A3354D02BDB5}"/>
          </ac:spMkLst>
        </pc:spChg>
        <pc:spChg chg="del">
          <ac:chgData name="S, Srilakshmi (Nokia - IN/Bangalore)" userId="fd4ab6c5-c97d-4179-b329-9cbb7f23f590" providerId="ADAL" clId="{269D3002-F627-45BC-BFCC-49F1BB4536F4}" dt="2022-03-25T13:37:25.438" v="294" actId="478"/>
          <ac:spMkLst>
            <pc:docMk/>
            <pc:sldMk cId="3884707934" sldId="320"/>
            <ac:spMk id="43" creationId="{B26738E7-CFC9-4BF8-947E-85AC0BA94A4F}"/>
          </ac:spMkLst>
        </pc:spChg>
        <pc:spChg chg="del">
          <ac:chgData name="S, Srilakshmi (Nokia - IN/Bangalore)" userId="fd4ab6c5-c97d-4179-b329-9cbb7f23f590" providerId="ADAL" clId="{269D3002-F627-45BC-BFCC-49F1BB4536F4}" dt="2022-03-25T13:37:30.326" v="295" actId="478"/>
          <ac:spMkLst>
            <pc:docMk/>
            <pc:sldMk cId="3884707934" sldId="320"/>
            <ac:spMk id="44" creationId="{21D52FA3-2505-443E-956C-FDE1B040E593}"/>
          </ac:spMkLst>
        </pc:spChg>
        <pc:spChg chg="del">
          <ac:chgData name="S, Srilakshmi (Nokia - IN/Bangalore)" userId="fd4ab6c5-c97d-4179-b329-9cbb7f23f590" providerId="ADAL" clId="{269D3002-F627-45BC-BFCC-49F1BB4536F4}" dt="2022-03-25T13:37:25.438" v="294" actId="478"/>
          <ac:spMkLst>
            <pc:docMk/>
            <pc:sldMk cId="3884707934" sldId="320"/>
            <ac:spMk id="62" creationId="{42901FCE-22A8-49D2-B297-FFA737E59A28}"/>
          </ac:spMkLst>
        </pc:spChg>
        <pc:spChg chg="del">
          <ac:chgData name="S, Srilakshmi (Nokia - IN/Bangalore)" userId="fd4ab6c5-c97d-4179-b329-9cbb7f23f590" providerId="ADAL" clId="{269D3002-F627-45BC-BFCC-49F1BB4536F4}" dt="2022-03-25T13:37:25.438" v="294" actId="478"/>
          <ac:spMkLst>
            <pc:docMk/>
            <pc:sldMk cId="3884707934" sldId="320"/>
            <ac:spMk id="63" creationId="{5E6DD4DA-E33F-4E7B-8B25-086795D48256}"/>
          </ac:spMkLst>
        </pc:spChg>
        <pc:picChg chg="add mod">
          <ac:chgData name="S, Srilakshmi (Nokia - IN/Bangalore)" userId="fd4ab6c5-c97d-4179-b329-9cbb7f23f590" providerId="ADAL" clId="{269D3002-F627-45BC-BFCC-49F1BB4536F4}" dt="2022-03-25T13:43:28.053" v="388" actId="1035"/>
          <ac:picMkLst>
            <pc:docMk/>
            <pc:sldMk cId="3884707934" sldId="320"/>
            <ac:picMk id="3" creationId="{CBDFEA6C-A6AE-43C9-B7A8-3E344311F8FA}"/>
          </ac:picMkLst>
        </pc:picChg>
        <pc:picChg chg="add mod">
          <ac:chgData name="S, Srilakshmi (Nokia - IN/Bangalore)" userId="fd4ab6c5-c97d-4179-b329-9cbb7f23f590" providerId="ADAL" clId="{269D3002-F627-45BC-BFCC-49F1BB4536F4}" dt="2022-03-25T13:43:28.053" v="388" actId="1035"/>
          <ac:picMkLst>
            <pc:docMk/>
            <pc:sldMk cId="3884707934" sldId="320"/>
            <ac:picMk id="25" creationId="{A35C7541-DA98-4E54-A454-79132DC18DF8}"/>
          </ac:picMkLst>
        </pc:picChg>
        <pc:cxnChg chg="del mod">
          <ac:chgData name="S, Srilakshmi (Nokia - IN/Bangalore)" userId="fd4ab6c5-c97d-4179-b329-9cbb7f23f590" providerId="ADAL" clId="{269D3002-F627-45BC-BFCC-49F1BB4536F4}" dt="2022-03-25T13:37:25.438" v="294" actId="478"/>
          <ac:cxnSpMkLst>
            <pc:docMk/>
            <pc:sldMk cId="3884707934" sldId="320"/>
            <ac:cxnSpMk id="14" creationId="{D449414F-13AA-4E6A-A310-5A3B8B481034}"/>
          </ac:cxnSpMkLst>
        </pc:cxnChg>
        <pc:cxnChg chg="del">
          <ac:chgData name="S, Srilakshmi (Nokia - IN/Bangalore)" userId="fd4ab6c5-c97d-4179-b329-9cbb7f23f590" providerId="ADAL" clId="{269D3002-F627-45BC-BFCC-49F1BB4536F4}" dt="2022-03-25T13:37:17.806" v="292" actId="478"/>
          <ac:cxnSpMkLst>
            <pc:docMk/>
            <pc:sldMk cId="3884707934" sldId="320"/>
            <ac:cxnSpMk id="17" creationId="{F82936EC-A1A4-4298-9F99-F88E837BF487}"/>
          </ac:cxnSpMkLst>
        </pc:cxnChg>
        <pc:cxnChg chg="del mod">
          <ac:chgData name="S, Srilakshmi (Nokia - IN/Bangalore)" userId="fd4ab6c5-c97d-4179-b329-9cbb7f23f590" providerId="ADAL" clId="{269D3002-F627-45BC-BFCC-49F1BB4536F4}" dt="2022-03-25T13:37:17.806" v="292" actId="478"/>
          <ac:cxnSpMkLst>
            <pc:docMk/>
            <pc:sldMk cId="3884707934" sldId="320"/>
            <ac:cxnSpMk id="20" creationId="{756DF17E-EF23-453E-BE29-D2288CE77817}"/>
          </ac:cxnSpMkLst>
        </pc:cxnChg>
        <pc:cxnChg chg="del">
          <ac:chgData name="S, Srilakshmi (Nokia - IN/Bangalore)" userId="fd4ab6c5-c97d-4179-b329-9cbb7f23f590" providerId="ADAL" clId="{269D3002-F627-45BC-BFCC-49F1BB4536F4}" dt="2022-03-25T13:37:25.438" v="294" actId="478"/>
          <ac:cxnSpMkLst>
            <pc:docMk/>
            <pc:sldMk cId="3884707934" sldId="320"/>
            <ac:cxnSpMk id="45" creationId="{45ADCA0D-9931-459B-BF49-3F8F0319B197}"/>
          </ac:cxnSpMkLst>
        </pc:cxnChg>
      </pc:sldChg>
      <pc:sldChg chg="modSp add mod">
        <pc:chgData name="S, Srilakshmi (Nokia - IN/Bangalore)" userId="fd4ab6c5-c97d-4179-b329-9cbb7f23f590" providerId="ADAL" clId="{269D3002-F627-45BC-BFCC-49F1BB4536F4}" dt="2022-03-25T11:46:57.934" v="79" actId="1035"/>
        <pc:sldMkLst>
          <pc:docMk/>
          <pc:sldMk cId="3242826796" sldId="705"/>
        </pc:sldMkLst>
        <pc:spChg chg="mod">
          <ac:chgData name="S, Srilakshmi (Nokia - IN/Bangalore)" userId="fd4ab6c5-c97d-4179-b329-9cbb7f23f590" providerId="ADAL" clId="{269D3002-F627-45BC-BFCC-49F1BB4536F4}" dt="2022-03-25T11:46:57.934" v="79" actId="1035"/>
          <ac:spMkLst>
            <pc:docMk/>
            <pc:sldMk cId="3242826796" sldId="705"/>
            <ac:spMk id="34" creationId="{FAF78B07-08EB-4F03-A570-1981FB49C18C}"/>
          </ac:spMkLst>
        </pc:spChg>
        <pc:spChg chg="mod">
          <ac:chgData name="S, Srilakshmi (Nokia - IN/Bangalore)" userId="fd4ab6c5-c97d-4179-b329-9cbb7f23f590" providerId="ADAL" clId="{269D3002-F627-45BC-BFCC-49F1BB4536F4}" dt="2022-03-25T11:46:57.934" v="79" actId="1035"/>
          <ac:spMkLst>
            <pc:docMk/>
            <pc:sldMk cId="3242826796" sldId="705"/>
            <ac:spMk id="35" creationId="{C06CCD8F-3E4A-4637-BACD-04DC7CB9CEEA}"/>
          </ac:spMkLst>
        </pc:spChg>
        <pc:spChg chg="mod">
          <ac:chgData name="S, Srilakshmi (Nokia - IN/Bangalore)" userId="fd4ab6c5-c97d-4179-b329-9cbb7f23f590" providerId="ADAL" clId="{269D3002-F627-45BC-BFCC-49F1BB4536F4}" dt="2022-03-25T11:46:57.934" v="79" actId="1035"/>
          <ac:spMkLst>
            <pc:docMk/>
            <pc:sldMk cId="3242826796" sldId="705"/>
            <ac:spMk id="36" creationId="{5CBA74FF-B5F9-4DCB-9E8F-909A1A195FAF}"/>
          </ac:spMkLst>
        </pc:spChg>
        <pc:spChg chg="mod">
          <ac:chgData name="S, Srilakshmi (Nokia - IN/Bangalore)" userId="fd4ab6c5-c97d-4179-b329-9cbb7f23f590" providerId="ADAL" clId="{269D3002-F627-45BC-BFCC-49F1BB4536F4}" dt="2022-03-25T11:46:57.934" v="79" actId="1035"/>
          <ac:spMkLst>
            <pc:docMk/>
            <pc:sldMk cId="3242826796" sldId="705"/>
            <ac:spMk id="45" creationId="{F7C1E148-2DB6-430F-9107-D80A5962BB97}"/>
          </ac:spMkLst>
        </pc:spChg>
        <pc:cxnChg chg="mod">
          <ac:chgData name="S, Srilakshmi (Nokia - IN/Bangalore)" userId="fd4ab6c5-c97d-4179-b329-9cbb7f23f590" providerId="ADAL" clId="{269D3002-F627-45BC-BFCC-49F1BB4536F4}" dt="2022-03-25T11:46:57.934" v="79" actId="1035"/>
          <ac:cxnSpMkLst>
            <pc:docMk/>
            <pc:sldMk cId="3242826796" sldId="705"/>
            <ac:cxnSpMk id="57" creationId="{ED33FD12-B5C2-439A-B9A9-1E0711F7434F}"/>
          </ac:cxnSpMkLst>
        </pc:cxnChg>
      </pc:sldChg>
      <pc:sldChg chg="add del">
        <pc:chgData name="S, Srilakshmi (Nokia - IN/Bangalore)" userId="fd4ab6c5-c97d-4179-b329-9cbb7f23f590" providerId="ADAL" clId="{269D3002-F627-45BC-BFCC-49F1BB4536F4}" dt="2022-03-25T12:23:26.503" v="189" actId="47"/>
        <pc:sldMkLst>
          <pc:docMk/>
          <pc:sldMk cId="1338148092" sldId="706"/>
        </pc:sldMkLst>
      </pc:sldChg>
      <pc:sldChg chg="modSp add mod">
        <pc:chgData name="S, Srilakshmi (Nokia - IN/Bangalore)" userId="fd4ab6c5-c97d-4179-b329-9cbb7f23f590" providerId="ADAL" clId="{269D3002-F627-45BC-BFCC-49F1BB4536F4}" dt="2022-03-25T13:43:56.631" v="389" actId="115"/>
        <pc:sldMkLst>
          <pc:docMk/>
          <pc:sldMk cId="2697070629" sldId="707"/>
        </pc:sldMkLst>
        <pc:spChg chg="mod">
          <ac:chgData name="S, Srilakshmi (Nokia - IN/Bangalore)" userId="fd4ab6c5-c97d-4179-b329-9cbb7f23f590" providerId="ADAL" clId="{269D3002-F627-45BC-BFCC-49F1BB4536F4}" dt="2022-03-25T13:43:56.631" v="389" actId="115"/>
          <ac:spMkLst>
            <pc:docMk/>
            <pc:sldMk cId="2697070629" sldId="707"/>
            <ac:spMk id="54" creationId="{51615D83-FF79-4A32-B9D4-B5A9E37A6310}"/>
          </ac:spMkLst>
        </pc:spChg>
      </pc:sldChg>
      <pc:sldMasterChg chg="modSp mod">
        <pc:chgData name="S, Srilakshmi (Nokia - IN/Bangalore)" userId="fd4ab6c5-c97d-4179-b329-9cbb7f23f590" providerId="ADAL" clId="{269D3002-F627-45BC-BFCC-49F1BB4536F4}" dt="2022-03-25T12:22:04.977" v="187" actId="20577"/>
        <pc:sldMasterMkLst>
          <pc:docMk/>
          <pc:sldMasterMk cId="0" sldId="2147483729"/>
        </pc:sldMasterMkLst>
        <pc:spChg chg="mod">
          <ac:chgData name="S, Srilakshmi (Nokia - IN/Bangalore)" userId="fd4ab6c5-c97d-4179-b329-9cbb7f23f590" providerId="ADAL" clId="{269D3002-F627-45BC-BFCC-49F1BB4536F4}" dt="2022-03-25T12:22:04.977" v="187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S, Srilakshmi (Nokia - IN/Bangalore)" userId="fd4ab6c5-c97d-4179-b329-9cbb7f23f590" providerId="ADAL" clId="{F081AD29-5790-4BD3-80C4-5A165D0D669F}"/>
    <pc:docChg chg="undo custSel modSld">
      <pc:chgData name="S, Srilakshmi (Nokia - IN/Bangalore)" userId="fd4ab6c5-c97d-4179-b329-9cbb7f23f590" providerId="ADAL" clId="{F081AD29-5790-4BD3-80C4-5A165D0D669F}" dt="2022-08-03T06:56:47.755" v="228" actId="20577"/>
      <pc:docMkLst>
        <pc:docMk/>
      </pc:docMkLst>
      <pc:sldChg chg="modSp mod">
        <pc:chgData name="S, Srilakshmi (Nokia - IN/Bangalore)" userId="fd4ab6c5-c97d-4179-b329-9cbb7f23f590" providerId="ADAL" clId="{F081AD29-5790-4BD3-80C4-5A165D0D669F}" dt="2022-08-03T06:32:23.785" v="119" actId="20577"/>
        <pc:sldMkLst>
          <pc:docMk/>
          <pc:sldMk cId="0" sldId="303"/>
        </pc:sldMkLst>
        <pc:spChg chg="mod">
          <ac:chgData name="S, Srilakshmi (Nokia - IN/Bangalore)" userId="fd4ab6c5-c97d-4179-b329-9cbb7f23f590" providerId="ADAL" clId="{F081AD29-5790-4BD3-80C4-5A165D0D669F}" dt="2022-08-03T06:32:23.785" v="119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S, Srilakshmi (Nokia - IN/Bangalore)" userId="fd4ab6c5-c97d-4179-b329-9cbb7f23f590" providerId="ADAL" clId="{F081AD29-5790-4BD3-80C4-5A165D0D669F}" dt="2022-08-03T06:55:08.236" v="120" actId="6549"/>
        <pc:sldMkLst>
          <pc:docMk/>
          <pc:sldMk cId="3604537333" sldId="312"/>
        </pc:sldMkLst>
        <pc:spChg chg="mod">
          <ac:chgData name="S, Srilakshmi (Nokia - IN/Bangalore)" userId="fd4ab6c5-c97d-4179-b329-9cbb7f23f590" providerId="ADAL" clId="{F081AD29-5790-4BD3-80C4-5A165D0D669F}" dt="2022-08-03T06:55:08.236" v="120" actId="6549"/>
          <ac:spMkLst>
            <pc:docMk/>
            <pc:sldMk cId="3604537333" sldId="312"/>
            <ac:spMk id="16" creationId="{75D0BD14-FEAC-4560-98A4-85BCD77087C8}"/>
          </ac:spMkLst>
        </pc:spChg>
      </pc:sldChg>
      <pc:sldChg chg="addSp modSp mod">
        <pc:chgData name="S, Srilakshmi (Nokia - IN/Bangalore)" userId="fd4ab6c5-c97d-4179-b329-9cbb7f23f590" providerId="ADAL" clId="{F081AD29-5790-4BD3-80C4-5A165D0D669F}" dt="2022-08-03T06:30:50.364" v="60"/>
        <pc:sldMkLst>
          <pc:docMk/>
          <pc:sldMk cId="2255156629" sldId="319"/>
        </pc:sldMkLst>
        <pc:spChg chg="add mod">
          <ac:chgData name="S, Srilakshmi (Nokia - IN/Bangalore)" userId="fd4ab6c5-c97d-4179-b329-9cbb7f23f590" providerId="ADAL" clId="{F081AD29-5790-4BD3-80C4-5A165D0D669F}" dt="2022-08-03T06:30:50.364" v="60"/>
          <ac:spMkLst>
            <pc:docMk/>
            <pc:sldMk cId="2255156629" sldId="319"/>
            <ac:spMk id="2" creationId="{B1FF494F-ADFD-44ED-8A36-727A4289BBD7}"/>
          </ac:spMkLst>
        </pc:spChg>
        <pc:spChg chg="mod">
          <ac:chgData name="S, Srilakshmi (Nokia - IN/Bangalore)" userId="fd4ab6c5-c97d-4179-b329-9cbb7f23f590" providerId="ADAL" clId="{F081AD29-5790-4BD3-80C4-5A165D0D669F}" dt="2022-08-03T06:30:02.696" v="36" actId="20577"/>
          <ac:spMkLst>
            <pc:docMk/>
            <pc:sldMk cId="2255156629" sldId="319"/>
            <ac:spMk id="16" creationId="{75D0BD14-FEAC-4560-98A4-85BCD77087C8}"/>
          </ac:spMkLst>
        </pc:spChg>
      </pc:sldChg>
      <pc:sldChg chg="modSp mod">
        <pc:chgData name="S, Srilakshmi (Nokia - IN/Bangalore)" userId="fd4ab6c5-c97d-4179-b329-9cbb7f23f590" providerId="ADAL" clId="{F081AD29-5790-4BD3-80C4-5A165D0D669F}" dt="2022-08-03T06:31:36.094" v="115" actId="20577"/>
        <pc:sldMkLst>
          <pc:docMk/>
          <pc:sldMk cId="395541919" sldId="712"/>
        </pc:sldMkLst>
        <pc:spChg chg="mod">
          <ac:chgData name="S, Srilakshmi (Nokia - IN/Bangalore)" userId="fd4ab6c5-c97d-4179-b329-9cbb7f23f590" providerId="ADAL" clId="{F081AD29-5790-4BD3-80C4-5A165D0D669F}" dt="2022-08-03T06:31:36.094" v="115" actId="20577"/>
          <ac:spMkLst>
            <pc:docMk/>
            <pc:sldMk cId="395541919" sldId="712"/>
            <ac:spMk id="5" creationId="{B6D0A1A7-3680-4CE2-BB27-BB624F06389C}"/>
          </ac:spMkLst>
        </pc:spChg>
      </pc:sldChg>
      <pc:sldChg chg="modSp mod">
        <pc:chgData name="S, Srilakshmi (Nokia - IN/Bangalore)" userId="fd4ab6c5-c97d-4179-b329-9cbb7f23f590" providerId="ADAL" clId="{F081AD29-5790-4BD3-80C4-5A165D0D669F}" dt="2022-08-03T06:56:47.755" v="228" actId="20577"/>
        <pc:sldMkLst>
          <pc:docMk/>
          <pc:sldMk cId="3523159684" sldId="714"/>
        </pc:sldMkLst>
        <pc:spChg chg="mod">
          <ac:chgData name="S, Srilakshmi (Nokia - IN/Bangalore)" userId="fd4ab6c5-c97d-4179-b329-9cbb7f23f590" providerId="ADAL" clId="{F081AD29-5790-4BD3-80C4-5A165D0D669F}" dt="2022-08-03T06:56:47.755" v="228" actId="20577"/>
          <ac:spMkLst>
            <pc:docMk/>
            <pc:sldMk cId="3523159684" sldId="714"/>
            <ac:spMk id="5" creationId="{B6D0A1A7-3680-4CE2-BB27-BB624F06389C}"/>
          </ac:spMkLst>
        </pc:spChg>
      </pc:sldChg>
    </pc:docChg>
  </pc:docChgLst>
  <pc:docChgLst>
    <pc:chgData name="S, Srilakshmi (Nokia - IN/Bangalore)" userId="fd4ab6c5-c97d-4179-b329-9cbb7f23f590" providerId="ADAL" clId="{C717895D-F7B1-4813-B7D9-AA0FDA127D3F}"/>
    <pc:docChg chg="undo redo custSel addSld delSld modSld">
      <pc:chgData name="S, Srilakshmi (Nokia - IN/Bangalore)" userId="fd4ab6c5-c97d-4179-b329-9cbb7f23f590" providerId="ADAL" clId="{C717895D-F7B1-4813-B7D9-AA0FDA127D3F}" dt="2022-03-25T05:58:52.279" v="579" actId="20577"/>
      <pc:docMkLst>
        <pc:docMk/>
      </pc:docMkLst>
      <pc:sldChg chg="del">
        <pc:chgData name="S, Srilakshmi (Nokia - IN/Bangalore)" userId="fd4ab6c5-c97d-4179-b329-9cbb7f23f590" providerId="ADAL" clId="{C717895D-F7B1-4813-B7D9-AA0FDA127D3F}" dt="2022-03-24T12:24:02.620" v="9" actId="47"/>
        <pc:sldMkLst>
          <pc:docMk/>
          <pc:sldMk cId="4139695104" sldId="262"/>
        </pc:sldMkLst>
      </pc:sldChg>
      <pc:sldChg chg="del">
        <pc:chgData name="S, Srilakshmi (Nokia - IN/Bangalore)" userId="fd4ab6c5-c97d-4179-b329-9cbb7f23f590" providerId="ADAL" clId="{C717895D-F7B1-4813-B7D9-AA0FDA127D3F}" dt="2022-03-24T12:24:02.620" v="9" actId="47"/>
        <pc:sldMkLst>
          <pc:docMk/>
          <pc:sldMk cId="576254356" sldId="276"/>
        </pc:sldMkLst>
      </pc:sldChg>
      <pc:sldChg chg="modSp mod">
        <pc:chgData name="S, Srilakshmi (Nokia - IN/Bangalore)" userId="fd4ab6c5-c97d-4179-b329-9cbb7f23f590" providerId="ADAL" clId="{C717895D-F7B1-4813-B7D9-AA0FDA127D3F}" dt="2022-03-25T05:58:52.279" v="579" actId="20577"/>
        <pc:sldMkLst>
          <pc:docMk/>
          <pc:sldMk cId="0" sldId="303"/>
        </pc:sldMkLst>
        <pc:spChg chg="mod">
          <ac:chgData name="S, Srilakshmi (Nokia - IN/Bangalore)" userId="fd4ab6c5-c97d-4179-b329-9cbb7f23f590" providerId="ADAL" clId="{C717895D-F7B1-4813-B7D9-AA0FDA127D3F}" dt="2022-03-25T05:58:52.279" v="579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add mod">
        <pc:chgData name="S, Srilakshmi (Nokia - IN/Bangalore)" userId="fd4ab6c5-c97d-4179-b329-9cbb7f23f590" providerId="ADAL" clId="{C717895D-F7B1-4813-B7D9-AA0FDA127D3F}" dt="2022-03-24T12:56:21.851" v="316" actId="1036"/>
        <pc:sldMkLst>
          <pc:docMk/>
          <pc:sldMk cId="1821686740" sldId="311"/>
        </pc:sldMkLst>
        <pc:spChg chg="mod">
          <ac:chgData name="S, Srilakshmi (Nokia - IN/Bangalore)" userId="fd4ab6c5-c97d-4179-b329-9cbb7f23f590" providerId="ADAL" clId="{C717895D-F7B1-4813-B7D9-AA0FDA127D3F}" dt="2022-03-24T12:35:42.090" v="113" actId="404"/>
          <ac:spMkLst>
            <pc:docMk/>
            <pc:sldMk cId="1821686740" sldId="311"/>
            <ac:spMk id="10" creationId="{47C3EC19-BBF4-43D3-A455-B4371AE40146}"/>
          </ac:spMkLst>
        </pc:spChg>
        <pc:spChg chg="mod">
          <ac:chgData name="S, Srilakshmi (Nokia - IN/Bangalore)" userId="fd4ab6c5-c97d-4179-b329-9cbb7f23f590" providerId="ADAL" clId="{C717895D-F7B1-4813-B7D9-AA0FDA127D3F}" dt="2022-03-24T12:35:34.013" v="110" actId="108"/>
          <ac:spMkLst>
            <pc:docMk/>
            <pc:sldMk cId="1821686740" sldId="311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C717895D-F7B1-4813-B7D9-AA0FDA127D3F}" dt="2022-03-24T12:56:21.851" v="316" actId="1036"/>
          <ac:spMkLst>
            <pc:docMk/>
            <pc:sldMk cId="1821686740" sldId="311"/>
            <ac:spMk id="16" creationId="{75D0BD14-FEAC-4560-98A4-85BCD77087C8}"/>
          </ac:spMkLst>
        </pc:spChg>
      </pc:sldChg>
      <pc:sldChg chg="modSp add mod">
        <pc:chgData name="S, Srilakshmi (Nokia - IN/Bangalore)" userId="fd4ab6c5-c97d-4179-b329-9cbb7f23f590" providerId="ADAL" clId="{C717895D-F7B1-4813-B7D9-AA0FDA127D3F}" dt="2022-03-24T12:56:49.508" v="326" actId="114"/>
        <pc:sldMkLst>
          <pc:docMk/>
          <pc:sldMk cId="3604537333" sldId="312"/>
        </pc:sldMkLst>
        <pc:spChg chg="mod">
          <ac:chgData name="S, Srilakshmi (Nokia - IN/Bangalore)" userId="fd4ab6c5-c97d-4179-b329-9cbb7f23f590" providerId="ADAL" clId="{C717895D-F7B1-4813-B7D9-AA0FDA127D3F}" dt="2022-03-24T12:37:49.041" v="138" actId="108"/>
          <ac:spMkLst>
            <pc:docMk/>
            <pc:sldMk cId="3604537333" sldId="312"/>
            <ac:spMk id="10" creationId="{47C3EC19-BBF4-43D3-A455-B4371AE40146}"/>
          </ac:spMkLst>
        </pc:spChg>
        <pc:spChg chg="mod">
          <ac:chgData name="S, Srilakshmi (Nokia - IN/Bangalore)" userId="fd4ab6c5-c97d-4179-b329-9cbb7f23f590" providerId="ADAL" clId="{C717895D-F7B1-4813-B7D9-AA0FDA127D3F}" dt="2022-03-24T12:37:20.980" v="131" actId="108"/>
          <ac:spMkLst>
            <pc:docMk/>
            <pc:sldMk cId="3604537333" sldId="312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C717895D-F7B1-4813-B7D9-AA0FDA127D3F}" dt="2022-03-24T12:56:49.508" v="326" actId="114"/>
          <ac:spMkLst>
            <pc:docMk/>
            <pc:sldMk cId="3604537333" sldId="312"/>
            <ac:spMk id="16" creationId="{75D0BD14-FEAC-4560-98A4-85BCD77087C8}"/>
          </ac:spMkLst>
        </pc:spChg>
      </pc:sldChg>
      <pc:sldChg chg="modSp add mod">
        <pc:chgData name="S, Srilakshmi (Nokia - IN/Bangalore)" userId="fd4ab6c5-c97d-4179-b329-9cbb7f23f590" providerId="ADAL" clId="{C717895D-F7B1-4813-B7D9-AA0FDA127D3F}" dt="2022-03-24T12:59:02.974" v="352" actId="113"/>
        <pc:sldMkLst>
          <pc:docMk/>
          <pc:sldMk cId="2941133744" sldId="313"/>
        </pc:sldMkLst>
        <pc:spChg chg="mod">
          <ac:chgData name="S, Srilakshmi (Nokia - IN/Bangalore)" userId="fd4ab6c5-c97d-4179-b329-9cbb7f23f590" providerId="ADAL" clId="{C717895D-F7B1-4813-B7D9-AA0FDA127D3F}" dt="2022-03-24T12:37:51.353" v="139" actId="108"/>
          <ac:spMkLst>
            <pc:docMk/>
            <pc:sldMk cId="2941133744" sldId="313"/>
            <ac:spMk id="10" creationId="{47C3EC19-BBF4-43D3-A455-B4371AE40146}"/>
          </ac:spMkLst>
        </pc:spChg>
        <pc:spChg chg="mod">
          <ac:chgData name="S, Srilakshmi (Nokia - IN/Bangalore)" userId="fd4ab6c5-c97d-4179-b329-9cbb7f23f590" providerId="ADAL" clId="{C717895D-F7B1-4813-B7D9-AA0FDA127D3F}" dt="2022-03-24T12:37:23.268" v="132" actId="108"/>
          <ac:spMkLst>
            <pc:docMk/>
            <pc:sldMk cId="2941133744" sldId="313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C717895D-F7B1-4813-B7D9-AA0FDA127D3F}" dt="2022-03-24T12:59:02.974" v="352" actId="113"/>
          <ac:spMkLst>
            <pc:docMk/>
            <pc:sldMk cId="2941133744" sldId="313"/>
            <ac:spMk id="16" creationId="{75D0BD14-FEAC-4560-98A4-85BCD77087C8}"/>
          </ac:spMkLst>
        </pc:spChg>
        <pc:spChg chg="mod">
          <ac:chgData name="S, Srilakshmi (Nokia - IN/Bangalore)" userId="fd4ab6c5-c97d-4179-b329-9cbb7f23f590" providerId="ADAL" clId="{C717895D-F7B1-4813-B7D9-AA0FDA127D3F}" dt="2022-03-24T12:53:58.748" v="291" actId="1035"/>
          <ac:spMkLst>
            <pc:docMk/>
            <pc:sldMk cId="2941133744" sldId="313"/>
            <ac:spMk id="84" creationId="{E8F467C0-9550-4ABA-854D-256E407BE4DC}"/>
          </ac:spMkLst>
        </pc:spChg>
        <pc:spChg chg="mod">
          <ac:chgData name="S, Srilakshmi (Nokia - IN/Bangalore)" userId="fd4ab6c5-c97d-4179-b329-9cbb7f23f590" providerId="ADAL" clId="{C717895D-F7B1-4813-B7D9-AA0FDA127D3F}" dt="2022-03-24T12:53:58.748" v="291" actId="1035"/>
          <ac:spMkLst>
            <pc:docMk/>
            <pc:sldMk cId="2941133744" sldId="313"/>
            <ac:spMk id="85" creationId="{A6E09275-C554-465E-B51E-C0CFAB040BC3}"/>
          </ac:spMkLst>
        </pc:spChg>
        <pc:spChg chg="mod">
          <ac:chgData name="S, Srilakshmi (Nokia - IN/Bangalore)" userId="fd4ab6c5-c97d-4179-b329-9cbb7f23f590" providerId="ADAL" clId="{C717895D-F7B1-4813-B7D9-AA0FDA127D3F}" dt="2022-03-24T12:53:58.748" v="291" actId="1035"/>
          <ac:spMkLst>
            <pc:docMk/>
            <pc:sldMk cId="2941133744" sldId="313"/>
            <ac:spMk id="86" creationId="{3668FD70-9A7D-4ADE-876A-875E21A7C83A}"/>
          </ac:spMkLst>
        </pc:spChg>
        <pc:spChg chg="mod">
          <ac:chgData name="S, Srilakshmi (Nokia - IN/Bangalore)" userId="fd4ab6c5-c97d-4179-b329-9cbb7f23f590" providerId="ADAL" clId="{C717895D-F7B1-4813-B7D9-AA0FDA127D3F}" dt="2022-03-24T12:53:58.748" v="291" actId="1035"/>
          <ac:spMkLst>
            <pc:docMk/>
            <pc:sldMk cId="2941133744" sldId="313"/>
            <ac:spMk id="87" creationId="{AEFE56CA-A5F8-4378-A1E9-49B7366DB6B5}"/>
          </ac:spMkLst>
        </pc:spChg>
        <pc:spChg chg="mod">
          <ac:chgData name="S, Srilakshmi (Nokia - IN/Bangalore)" userId="fd4ab6c5-c97d-4179-b329-9cbb7f23f590" providerId="ADAL" clId="{C717895D-F7B1-4813-B7D9-AA0FDA127D3F}" dt="2022-03-24T12:53:58.748" v="291" actId="1035"/>
          <ac:spMkLst>
            <pc:docMk/>
            <pc:sldMk cId="2941133744" sldId="313"/>
            <ac:spMk id="89" creationId="{73387872-A5D5-4DF5-8434-06E186C0B470}"/>
          </ac:spMkLst>
        </pc:spChg>
        <pc:spChg chg="mod">
          <ac:chgData name="S, Srilakshmi (Nokia - IN/Bangalore)" userId="fd4ab6c5-c97d-4179-b329-9cbb7f23f590" providerId="ADAL" clId="{C717895D-F7B1-4813-B7D9-AA0FDA127D3F}" dt="2022-03-24T12:53:58.748" v="291" actId="1035"/>
          <ac:spMkLst>
            <pc:docMk/>
            <pc:sldMk cId="2941133744" sldId="313"/>
            <ac:spMk id="90" creationId="{2F178949-2445-4242-983A-1E72FFC3C782}"/>
          </ac:spMkLst>
        </pc:spChg>
        <pc:spChg chg="mod">
          <ac:chgData name="S, Srilakshmi (Nokia - IN/Bangalore)" userId="fd4ab6c5-c97d-4179-b329-9cbb7f23f590" providerId="ADAL" clId="{C717895D-F7B1-4813-B7D9-AA0FDA127D3F}" dt="2022-03-24T12:53:58.748" v="291" actId="1035"/>
          <ac:spMkLst>
            <pc:docMk/>
            <pc:sldMk cId="2941133744" sldId="313"/>
            <ac:spMk id="106" creationId="{CC91365D-6D0B-49C2-85B9-F27B1BC775EC}"/>
          </ac:spMkLst>
        </pc:spChg>
        <pc:cxnChg chg="mod">
          <ac:chgData name="S, Srilakshmi (Nokia - IN/Bangalore)" userId="fd4ab6c5-c97d-4179-b329-9cbb7f23f590" providerId="ADAL" clId="{C717895D-F7B1-4813-B7D9-AA0FDA127D3F}" dt="2022-03-24T12:53:58.748" v="291" actId="1035"/>
          <ac:cxnSpMkLst>
            <pc:docMk/>
            <pc:sldMk cId="2941133744" sldId="313"/>
            <ac:cxnSpMk id="91" creationId="{86F52013-DB34-4592-8B5C-3CBB8A0C90F6}"/>
          </ac:cxnSpMkLst>
        </pc:cxnChg>
        <pc:cxnChg chg="mod">
          <ac:chgData name="S, Srilakshmi (Nokia - IN/Bangalore)" userId="fd4ab6c5-c97d-4179-b329-9cbb7f23f590" providerId="ADAL" clId="{C717895D-F7B1-4813-B7D9-AA0FDA127D3F}" dt="2022-03-24T12:53:58.748" v="291" actId="1035"/>
          <ac:cxnSpMkLst>
            <pc:docMk/>
            <pc:sldMk cId="2941133744" sldId="313"/>
            <ac:cxnSpMk id="92" creationId="{8A8FB1BC-D8C2-4FB0-92BE-FC0B4109021F}"/>
          </ac:cxnSpMkLst>
        </pc:cxnChg>
        <pc:cxnChg chg="mod">
          <ac:chgData name="S, Srilakshmi (Nokia - IN/Bangalore)" userId="fd4ab6c5-c97d-4179-b329-9cbb7f23f590" providerId="ADAL" clId="{C717895D-F7B1-4813-B7D9-AA0FDA127D3F}" dt="2022-03-24T12:53:58.748" v="291" actId="1035"/>
          <ac:cxnSpMkLst>
            <pc:docMk/>
            <pc:sldMk cId="2941133744" sldId="313"/>
            <ac:cxnSpMk id="93" creationId="{A4F0F228-C48F-45C5-8328-166B75D59569}"/>
          </ac:cxnSpMkLst>
        </pc:cxnChg>
        <pc:cxnChg chg="mod">
          <ac:chgData name="S, Srilakshmi (Nokia - IN/Bangalore)" userId="fd4ab6c5-c97d-4179-b329-9cbb7f23f590" providerId="ADAL" clId="{C717895D-F7B1-4813-B7D9-AA0FDA127D3F}" dt="2022-03-24T12:53:58.748" v="291" actId="1035"/>
          <ac:cxnSpMkLst>
            <pc:docMk/>
            <pc:sldMk cId="2941133744" sldId="313"/>
            <ac:cxnSpMk id="107" creationId="{AF72DB43-501A-45D8-A04B-5D58E217B006}"/>
          </ac:cxnSpMkLst>
        </pc:cxnChg>
      </pc:sldChg>
      <pc:sldChg chg="modSp add mod">
        <pc:chgData name="S, Srilakshmi (Nokia - IN/Bangalore)" userId="fd4ab6c5-c97d-4179-b329-9cbb7f23f590" providerId="ADAL" clId="{C717895D-F7B1-4813-B7D9-AA0FDA127D3F}" dt="2022-03-24T12:59:57.975" v="355" actId="113"/>
        <pc:sldMkLst>
          <pc:docMk/>
          <pc:sldMk cId="775421366" sldId="315"/>
        </pc:sldMkLst>
        <pc:spChg chg="mod">
          <ac:chgData name="S, Srilakshmi (Nokia - IN/Bangalore)" userId="fd4ab6c5-c97d-4179-b329-9cbb7f23f590" providerId="ADAL" clId="{C717895D-F7B1-4813-B7D9-AA0FDA127D3F}" dt="2022-03-24T12:37:53.671" v="140" actId="108"/>
          <ac:spMkLst>
            <pc:docMk/>
            <pc:sldMk cId="775421366" sldId="315"/>
            <ac:spMk id="10" creationId="{47C3EC19-BBF4-43D3-A455-B4371AE40146}"/>
          </ac:spMkLst>
        </pc:spChg>
        <pc:spChg chg="mod">
          <ac:chgData name="S, Srilakshmi (Nokia - IN/Bangalore)" userId="fd4ab6c5-c97d-4179-b329-9cbb7f23f590" providerId="ADAL" clId="{C717895D-F7B1-4813-B7D9-AA0FDA127D3F}" dt="2022-03-24T12:37:25.331" v="133" actId="108"/>
          <ac:spMkLst>
            <pc:docMk/>
            <pc:sldMk cId="775421366" sldId="315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C717895D-F7B1-4813-B7D9-AA0FDA127D3F}" dt="2022-03-24T12:59:57.975" v="355" actId="113"/>
          <ac:spMkLst>
            <pc:docMk/>
            <pc:sldMk cId="775421366" sldId="315"/>
            <ac:spMk id="16" creationId="{75D0BD14-FEAC-4560-98A4-85BCD77087C8}"/>
          </ac:spMkLst>
        </pc:spChg>
        <pc:spChg chg="mod">
          <ac:chgData name="S, Srilakshmi (Nokia - IN/Bangalore)" userId="fd4ab6c5-c97d-4179-b329-9cbb7f23f590" providerId="ADAL" clId="{C717895D-F7B1-4813-B7D9-AA0FDA127D3F}" dt="2022-03-24T12:54:16.799" v="306" actId="1035"/>
          <ac:spMkLst>
            <pc:docMk/>
            <pc:sldMk cId="775421366" sldId="315"/>
            <ac:spMk id="34" creationId="{FAF78B07-08EB-4F03-A570-1981FB49C18C}"/>
          </ac:spMkLst>
        </pc:spChg>
        <pc:spChg chg="mod">
          <ac:chgData name="S, Srilakshmi (Nokia - IN/Bangalore)" userId="fd4ab6c5-c97d-4179-b329-9cbb7f23f590" providerId="ADAL" clId="{C717895D-F7B1-4813-B7D9-AA0FDA127D3F}" dt="2022-03-24T12:54:16.799" v="306" actId="1035"/>
          <ac:spMkLst>
            <pc:docMk/>
            <pc:sldMk cId="775421366" sldId="315"/>
            <ac:spMk id="35" creationId="{C06CCD8F-3E4A-4637-BACD-04DC7CB9CEEA}"/>
          </ac:spMkLst>
        </pc:spChg>
        <pc:spChg chg="mod">
          <ac:chgData name="S, Srilakshmi (Nokia - IN/Bangalore)" userId="fd4ab6c5-c97d-4179-b329-9cbb7f23f590" providerId="ADAL" clId="{C717895D-F7B1-4813-B7D9-AA0FDA127D3F}" dt="2022-03-24T12:54:16.799" v="306" actId="1035"/>
          <ac:spMkLst>
            <pc:docMk/>
            <pc:sldMk cId="775421366" sldId="315"/>
            <ac:spMk id="36" creationId="{5CBA74FF-B5F9-4DCB-9E8F-909A1A195FAF}"/>
          </ac:spMkLst>
        </pc:spChg>
        <pc:spChg chg="mod">
          <ac:chgData name="S, Srilakshmi (Nokia - IN/Bangalore)" userId="fd4ab6c5-c97d-4179-b329-9cbb7f23f590" providerId="ADAL" clId="{C717895D-F7B1-4813-B7D9-AA0FDA127D3F}" dt="2022-03-24T12:54:16.799" v="306" actId="1035"/>
          <ac:spMkLst>
            <pc:docMk/>
            <pc:sldMk cId="775421366" sldId="315"/>
            <ac:spMk id="37" creationId="{CD4C11BB-124B-47B6-BC3A-1F09B75F906E}"/>
          </ac:spMkLst>
        </pc:spChg>
        <pc:spChg chg="mod">
          <ac:chgData name="S, Srilakshmi (Nokia - IN/Bangalore)" userId="fd4ab6c5-c97d-4179-b329-9cbb7f23f590" providerId="ADAL" clId="{C717895D-F7B1-4813-B7D9-AA0FDA127D3F}" dt="2022-03-24T12:54:16.799" v="306" actId="1035"/>
          <ac:spMkLst>
            <pc:docMk/>
            <pc:sldMk cId="775421366" sldId="315"/>
            <ac:spMk id="41" creationId="{4215B5E0-C3E9-4F6D-88C7-70CD5A77D688}"/>
          </ac:spMkLst>
        </pc:spChg>
        <pc:spChg chg="mod">
          <ac:chgData name="S, Srilakshmi (Nokia - IN/Bangalore)" userId="fd4ab6c5-c97d-4179-b329-9cbb7f23f590" providerId="ADAL" clId="{C717895D-F7B1-4813-B7D9-AA0FDA127D3F}" dt="2022-03-24T12:54:16.799" v="306" actId="1035"/>
          <ac:spMkLst>
            <pc:docMk/>
            <pc:sldMk cId="775421366" sldId="315"/>
            <ac:spMk id="55" creationId="{E9D7A20B-1A12-46AD-90ED-F2F7750E664C}"/>
          </ac:spMkLst>
        </pc:spChg>
        <pc:spChg chg="mod">
          <ac:chgData name="S, Srilakshmi (Nokia - IN/Bangalore)" userId="fd4ab6c5-c97d-4179-b329-9cbb7f23f590" providerId="ADAL" clId="{C717895D-F7B1-4813-B7D9-AA0FDA127D3F}" dt="2022-03-24T12:54:16.799" v="306" actId="1035"/>
          <ac:spMkLst>
            <pc:docMk/>
            <pc:sldMk cId="775421366" sldId="315"/>
            <ac:spMk id="75" creationId="{97226A05-1AE1-4E23-8ADC-3EE1FC54BACC}"/>
          </ac:spMkLst>
        </pc:spChg>
        <pc:cxnChg chg="mod">
          <ac:chgData name="S, Srilakshmi (Nokia - IN/Bangalore)" userId="fd4ab6c5-c97d-4179-b329-9cbb7f23f590" providerId="ADAL" clId="{C717895D-F7B1-4813-B7D9-AA0FDA127D3F}" dt="2022-03-24T12:54:16.799" v="306" actId="1035"/>
          <ac:cxnSpMkLst>
            <pc:docMk/>
            <pc:sldMk cId="775421366" sldId="315"/>
            <ac:cxnSpMk id="39" creationId="{7C0C1B70-BAB0-45E7-B2B3-2A85EAE98DDD}"/>
          </ac:cxnSpMkLst>
        </pc:cxnChg>
        <pc:cxnChg chg="mod">
          <ac:chgData name="S, Srilakshmi (Nokia - IN/Bangalore)" userId="fd4ab6c5-c97d-4179-b329-9cbb7f23f590" providerId="ADAL" clId="{C717895D-F7B1-4813-B7D9-AA0FDA127D3F}" dt="2022-03-24T12:54:16.799" v="306" actId="1035"/>
          <ac:cxnSpMkLst>
            <pc:docMk/>
            <pc:sldMk cId="775421366" sldId="315"/>
            <ac:cxnSpMk id="57" creationId="{ED33FD12-B5C2-439A-B9A9-1E0711F7434F}"/>
          </ac:cxnSpMkLst>
        </pc:cxnChg>
        <pc:cxnChg chg="mod">
          <ac:chgData name="S, Srilakshmi (Nokia - IN/Bangalore)" userId="fd4ab6c5-c97d-4179-b329-9cbb7f23f590" providerId="ADAL" clId="{C717895D-F7B1-4813-B7D9-AA0FDA127D3F}" dt="2022-03-24T12:54:16.799" v="306" actId="1035"/>
          <ac:cxnSpMkLst>
            <pc:docMk/>
            <pc:sldMk cId="775421366" sldId="315"/>
            <ac:cxnSpMk id="58" creationId="{64EE22AE-AB86-4B07-A403-DBA7D329DA5E}"/>
          </ac:cxnSpMkLst>
        </pc:cxnChg>
        <pc:cxnChg chg="mod">
          <ac:chgData name="S, Srilakshmi (Nokia - IN/Bangalore)" userId="fd4ab6c5-c97d-4179-b329-9cbb7f23f590" providerId="ADAL" clId="{C717895D-F7B1-4813-B7D9-AA0FDA127D3F}" dt="2022-03-24T12:54:16.799" v="306" actId="1035"/>
          <ac:cxnSpMkLst>
            <pc:docMk/>
            <pc:sldMk cId="775421366" sldId="315"/>
            <ac:cxnSpMk id="59" creationId="{04BFABB6-5F78-4FC7-B499-323ED6CEAC41}"/>
          </ac:cxnSpMkLst>
        </pc:cxnChg>
        <pc:cxnChg chg="mod">
          <ac:chgData name="S, Srilakshmi (Nokia - IN/Bangalore)" userId="fd4ab6c5-c97d-4179-b329-9cbb7f23f590" providerId="ADAL" clId="{C717895D-F7B1-4813-B7D9-AA0FDA127D3F}" dt="2022-03-24T12:54:16.799" v="306" actId="1035"/>
          <ac:cxnSpMkLst>
            <pc:docMk/>
            <pc:sldMk cId="775421366" sldId="315"/>
            <ac:cxnSpMk id="76" creationId="{ECE75EE9-ECD8-40AB-9742-919957A84CCB}"/>
          </ac:cxnSpMkLst>
        </pc:cxnChg>
      </pc:sldChg>
      <pc:sldChg chg="addSp delSp modSp add mod">
        <pc:chgData name="S, Srilakshmi (Nokia - IN/Bangalore)" userId="fd4ab6c5-c97d-4179-b329-9cbb7f23f590" providerId="ADAL" clId="{C717895D-F7B1-4813-B7D9-AA0FDA127D3F}" dt="2022-03-25T05:28:03.431" v="550" actId="1038"/>
        <pc:sldMkLst>
          <pc:docMk/>
          <pc:sldMk cId="2676743161" sldId="316"/>
        </pc:sldMkLst>
        <pc:spChg chg="add del">
          <ac:chgData name="S, Srilakshmi (Nokia - IN/Bangalore)" userId="fd4ab6c5-c97d-4179-b329-9cbb7f23f590" providerId="ADAL" clId="{C717895D-F7B1-4813-B7D9-AA0FDA127D3F}" dt="2022-03-25T05:27:08.484" v="539" actId="11529"/>
          <ac:spMkLst>
            <pc:docMk/>
            <pc:sldMk cId="2676743161" sldId="316"/>
            <ac:spMk id="2" creationId="{2B96B096-4FA0-41A0-B19E-649FCA63680D}"/>
          </ac:spMkLst>
        </pc:spChg>
        <pc:spChg chg="add del mod">
          <ac:chgData name="S, Srilakshmi (Nokia - IN/Bangalore)" userId="fd4ab6c5-c97d-4179-b329-9cbb7f23f590" providerId="ADAL" clId="{C717895D-F7B1-4813-B7D9-AA0FDA127D3F}" dt="2022-03-24T12:27:08.187" v="50" actId="478"/>
          <ac:spMkLst>
            <pc:docMk/>
            <pc:sldMk cId="2676743161" sldId="316"/>
            <ac:spMk id="3" creationId="{4DEC0A56-F0B5-4B55-9A18-C034124B0DEE}"/>
          </ac:spMkLst>
        </pc:spChg>
        <pc:spChg chg="add mod">
          <ac:chgData name="S, Srilakshmi (Nokia - IN/Bangalore)" userId="fd4ab6c5-c97d-4179-b329-9cbb7f23f590" providerId="ADAL" clId="{C717895D-F7B1-4813-B7D9-AA0FDA127D3F}" dt="2022-03-25T05:27:57.608" v="546" actId="14100"/>
          <ac:spMkLst>
            <pc:docMk/>
            <pc:sldMk cId="2676743161" sldId="316"/>
            <ac:spMk id="3" creationId="{8D889C66-076E-4EB8-8B2C-223DBD2AE452}"/>
          </ac:spMkLst>
        </pc:spChg>
        <pc:spChg chg="del mod">
          <ac:chgData name="S, Srilakshmi (Nokia - IN/Bangalore)" userId="fd4ab6c5-c97d-4179-b329-9cbb7f23f590" providerId="ADAL" clId="{C717895D-F7B1-4813-B7D9-AA0FDA127D3F}" dt="2022-03-24T12:27:02.948" v="49" actId="478"/>
          <ac:spMkLst>
            <pc:docMk/>
            <pc:sldMk cId="2676743161" sldId="316"/>
            <ac:spMk id="10" creationId="{47C3EC19-BBF4-43D3-A455-B4371AE40146}"/>
          </ac:spMkLst>
        </pc:spChg>
        <pc:spChg chg="mod">
          <ac:chgData name="S, Srilakshmi (Nokia - IN/Bangalore)" userId="fd4ab6c5-c97d-4179-b329-9cbb7f23f590" providerId="ADAL" clId="{C717895D-F7B1-4813-B7D9-AA0FDA127D3F}" dt="2022-03-24T12:36:01.474" v="115" actId="21"/>
          <ac:spMkLst>
            <pc:docMk/>
            <pc:sldMk cId="2676743161" sldId="316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C717895D-F7B1-4813-B7D9-AA0FDA127D3F}" dt="2022-03-24T12:51:39.782" v="229" actId="27636"/>
          <ac:spMkLst>
            <pc:docMk/>
            <pc:sldMk cId="2676743161" sldId="316"/>
            <ac:spMk id="16" creationId="{75D0BD14-FEAC-4560-98A4-85BCD77087C8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43" creationId="{B26738E7-CFC9-4BF8-947E-85AC0BA94A4F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44" creationId="{21D52FA3-2505-443E-956C-FDE1B040E593}"/>
          </ac:spMkLst>
        </pc:spChg>
        <pc:spChg chg="add mod">
          <ac:chgData name="S, Srilakshmi (Nokia - IN/Bangalore)" userId="fd4ab6c5-c97d-4179-b329-9cbb7f23f590" providerId="ADAL" clId="{C717895D-F7B1-4813-B7D9-AA0FDA127D3F}" dt="2022-03-24T12:36:29.162" v="130" actId="20577"/>
          <ac:spMkLst>
            <pc:docMk/>
            <pc:sldMk cId="2676743161" sldId="316"/>
            <ac:spMk id="46" creationId="{1E0811C1-C3D5-4ED5-8F17-4A06E505D19D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47" creationId="{D20818CE-976F-4853-B016-CB1788762E29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48" creationId="{29E2A5FC-F09E-410E-BD84-D528513055CA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49" creationId="{0FB39154-84D6-45ED-9E1A-AC0FD88E4CA2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50" creationId="{07C1E106-1D07-4AB0-90AE-326D21AF616F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52" creationId="{157A03DC-7D11-4EC1-BCBD-19A7BDEAAE58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53" creationId="{988AC34C-5E0D-4019-AF29-2571AED3ADC2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55" creationId="{25A1C1CA-8BA0-4593-8AC8-B7C723461346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56" creationId="{9C976C89-5F42-457C-9123-BEBCC2FDF3E2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57" creationId="{E82003C5-037B-48C9-91BE-20F3200CD28F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58" creationId="{4B06740B-73F3-499D-A374-CCCD7B1A7065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59" creationId="{031963D0-679E-40FD-9CEA-25915BA512D2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62" creationId="{42901FCE-22A8-49D2-B297-FFA737E59A28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63" creationId="{5E6DD4DA-E33F-4E7B-8B25-086795D48256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64" creationId="{472476A3-CB44-4CAA-AEC9-3340AAA71F78}"/>
          </ac:spMkLst>
        </pc:spChg>
        <pc:spChg chg="add mod">
          <ac:chgData name="S, Srilakshmi (Nokia - IN/Bangalore)" userId="fd4ab6c5-c97d-4179-b329-9cbb7f23f590" providerId="ADAL" clId="{C717895D-F7B1-4813-B7D9-AA0FDA127D3F}" dt="2022-03-25T05:28:03.431" v="550" actId="1038"/>
          <ac:spMkLst>
            <pc:docMk/>
            <pc:sldMk cId="2676743161" sldId="316"/>
            <ac:spMk id="67" creationId="{3DB25237-F8E6-47C5-8837-A01F1EA0286B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68" creationId="{BC32E380-AB63-495F-A8D0-39C9D2EF8374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69" creationId="{610A7522-FF39-4931-AF11-8E84AED725C3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70" creationId="{182B185B-FE29-4AC8-B6EF-F064CCE7EF8E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71" creationId="{7D6894CD-606C-40F4-85E4-39B5BD68B93B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72" creationId="{33922D09-AFFC-45EB-AC26-30C86A1B0F7C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74" creationId="{644E18DD-A5B4-44E5-92A0-A121A1B96FDA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77" creationId="{FAB6CAE4-32AF-40A4-B502-B9AFFF2E6D5A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78" creationId="{C74E75AE-AF61-43CB-BFB2-66A0C8AE433A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80" creationId="{C4A38823-E8AB-4024-8B0B-D09031517861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4.885" v="429" actId="478"/>
          <ac:spMkLst>
            <pc:docMk/>
            <pc:sldMk cId="2676743161" sldId="316"/>
            <ac:spMk id="83" creationId="{E64A3735-69BF-43D6-9962-9204B1478939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84" creationId="{B2B7467B-EE6B-495B-946E-9DFE54123166}"/>
          </ac:spMkLst>
        </pc:spChg>
        <pc:spChg chg="del mod topLvl">
          <ac:chgData name="S, Srilakshmi (Nokia - IN/Bangalore)" userId="fd4ab6c5-c97d-4179-b329-9cbb7f23f590" providerId="ADAL" clId="{C717895D-F7B1-4813-B7D9-AA0FDA127D3F}" dt="2022-03-24T13:08:02.620" v="428" actId="478"/>
          <ac:spMkLst>
            <pc:docMk/>
            <pc:sldMk cId="2676743161" sldId="316"/>
            <ac:spMk id="85" creationId="{8FD71046-5DB6-4895-B6AD-26C375E1F135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86" creationId="{49E01FCC-3B31-4A99-8B8E-8FFEDDFDF04C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87" creationId="{1F323476-76B0-437B-B16E-DA4F2F661A2D}"/>
          </ac:spMkLst>
        </pc:spChg>
        <pc:spChg chg="add mod">
          <ac:chgData name="S, Srilakshmi (Nokia - IN/Bangalore)" userId="fd4ab6c5-c97d-4179-b329-9cbb7f23f590" providerId="ADAL" clId="{C717895D-F7B1-4813-B7D9-AA0FDA127D3F}" dt="2022-03-24T13:08:23.260" v="520" actId="14100"/>
          <ac:spMkLst>
            <pc:docMk/>
            <pc:sldMk cId="2676743161" sldId="316"/>
            <ac:spMk id="88" creationId="{4A5DAF7A-1710-425E-A948-1A030095140A}"/>
          </ac:spMkLst>
        </pc:spChg>
        <pc:grpChg chg="add del mod">
          <ac:chgData name="S, Srilakshmi (Nokia - IN/Bangalore)" userId="fd4ab6c5-c97d-4179-b329-9cbb7f23f590" providerId="ADAL" clId="{C717895D-F7B1-4813-B7D9-AA0FDA127D3F}" dt="2022-03-24T12:26:33.381" v="46" actId="165"/>
          <ac:grpSpMkLst>
            <pc:docMk/>
            <pc:sldMk cId="2676743161" sldId="316"/>
            <ac:grpSpMk id="2" creationId="{2213597C-4CC1-4523-B174-11FADE56423C}"/>
          </ac:grpSpMkLst>
        </pc:grpChg>
        <pc:cxnChg chg="del mod topLvl">
          <ac:chgData name="S, Srilakshmi (Nokia - IN/Bangalore)" userId="fd4ab6c5-c97d-4179-b329-9cbb7f23f590" providerId="ADAL" clId="{C717895D-F7B1-4813-B7D9-AA0FDA127D3F}" dt="2022-03-24T13:08:02.620" v="428" actId="478"/>
          <ac:cxnSpMkLst>
            <pc:docMk/>
            <pc:sldMk cId="2676743161" sldId="316"/>
            <ac:cxnSpMk id="14" creationId="{D449414F-13AA-4E6A-A310-5A3B8B481034}"/>
          </ac:cxnSpMkLst>
        </pc:cxnChg>
        <pc:cxnChg chg="del mod topLvl">
          <ac:chgData name="S, Srilakshmi (Nokia - IN/Bangalore)" userId="fd4ab6c5-c97d-4179-b329-9cbb7f23f590" providerId="ADAL" clId="{C717895D-F7B1-4813-B7D9-AA0FDA127D3F}" dt="2022-03-24T13:08:02.620" v="428" actId="478"/>
          <ac:cxnSpMkLst>
            <pc:docMk/>
            <pc:sldMk cId="2676743161" sldId="316"/>
            <ac:cxnSpMk id="45" creationId="{45ADCA0D-9931-459B-BF49-3F8F0319B197}"/>
          </ac:cxnSpMkLst>
        </pc:cxnChg>
        <pc:cxnChg chg="del mod topLvl">
          <ac:chgData name="S, Srilakshmi (Nokia - IN/Bangalore)" userId="fd4ab6c5-c97d-4179-b329-9cbb7f23f590" providerId="ADAL" clId="{C717895D-F7B1-4813-B7D9-AA0FDA127D3F}" dt="2022-03-24T13:08:02.620" v="428" actId="478"/>
          <ac:cxnSpMkLst>
            <pc:docMk/>
            <pc:sldMk cId="2676743161" sldId="316"/>
            <ac:cxnSpMk id="51" creationId="{EE1640DC-A8EA-40AC-AB20-959326C5194D}"/>
          </ac:cxnSpMkLst>
        </pc:cxnChg>
        <pc:cxnChg chg="add mod">
          <ac:chgData name="S, Srilakshmi (Nokia - IN/Bangalore)" userId="fd4ab6c5-c97d-4179-b329-9cbb7f23f590" providerId="ADAL" clId="{C717895D-F7B1-4813-B7D9-AA0FDA127D3F}" dt="2022-03-24T13:08:23.260" v="520" actId="14100"/>
          <ac:cxnSpMkLst>
            <pc:docMk/>
            <pc:sldMk cId="2676743161" sldId="316"/>
            <ac:cxnSpMk id="54" creationId="{EFFCEF1B-2BF3-4FB9-B2AF-575078301C13}"/>
          </ac:cxnSpMkLst>
        </pc:cxnChg>
        <pc:cxnChg chg="del mod topLvl">
          <ac:chgData name="S, Srilakshmi (Nokia - IN/Bangalore)" userId="fd4ab6c5-c97d-4179-b329-9cbb7f23f590" providerId="ADAL" clId="{C717895D-F7B1-4813-B7D9-AA0FDA127D3F}" dt="2022-03-24T13:08:02.620" v="428" actId="478"/>
          <ac:cxnSpMkLst>
            <pc:docMk/>
            <pc:sldMk cId="2676743161" sldId="316"/>
            <ac:cxnSpMk id="60" creationId="{AF530B42-705B-4F2A-94A3-EACCB130CEB4}"/>
          </ac:cxnSpMkLst>
        </pc:cxnChg>
        <pc:cxnChg chg="add mod">
          <ac:chgData name="S, Srilakshmi (Nokia - IN/Bangalore)" userId="fd4ab6c5-c97d-4179-b329-9cbb7f23f590" providerId="ADAL" clId="{C717895D-F7B1-4813-B7D9-AA0FDA127D3F}" dt="2022-03-24T13:08:23.260" v="520" actId="14100"/>
          <ac:cxnSpMkLst>
            <pc:docMk/>
            <pc:sldMk cId="2676743161" sldId="316"/>
            <ac:cxnSpMk id="61" creationId="{DE44964F-92BB-470E-8484-1FCBA03D5C95}"/>
          </ac:cxnSpMkLst>
        </pc:cxnChg>
        <pc:cxnChg chg="add mod">
          <ac:chgData name="S, Srilakshmi (Nokia - IN/Bangalore)" userId="fd4ab6c5-c97d-4179-b329-9cbb7f23f590" providerId="ADAL" clId="{C717895D-F7B1-4813-B7D9-AA0FDA127D3F}" dt="2022-03-24T13:08:23.260" v="520" actId="14100"/>
          <ac:cxnSpMkLst>
            <pc:docMk/>
            <pc:sldMk cId="2676743161" sldId="316"/>
            <ac:cxnSpMk id="65" creationId="{04BEDA94-E5AC-42BC-8B47-8D1C9BCC8E77}"/>
          </ac:cxnSpMkLst>
        </pc:cxnChg>
        <pc:cxnChg chg="add mod">
          <ac:chgData name="S, Srilakshmi (Nokia - IN/Bangalore)" userId="fd4ab6c5-c97d-4179-b329-9cbb7f23f590" providerId="ADAL" clId="{C717895D-F7B1-4813-B7D9-AA0FDA127D3F}" dt="2022-03-25T05:27:57.608" v="546" actId="14100"/>
          <ac:cxnSpMkLst>
            <pc:docMk/>
            <pc:sldMk cId="2676743161" sldId="316"/>
            <ac:cxnSpMk id="66" creationId="{BE959589-7DEC-45C1-BE53-603B1F085053}"/>
          </ac:cxnSpMkLst>
        </pc:cxnChg>
        <pc:cxnChg chg="add mod">
          <ac:chgData name="S, Srilakshmi (Nokia - IN/Bangalore)" userId="fd4ab6c5-c97d-4179-b329-9cbb7f23f590" providerId="ADAL" clId="{C717895D-F7B1-4813-B7D9-AA0FDA127D3F}" dt="2022-03-24T13:08:23.260" v="520" actId="14100"/>
          <ac:cxnSpMkLst>
            <pc:docMk/>
            <pc:sldMk cId="2676743161" sldId="316"/>
            <ac:cxnSpMk id="73" creationId="{D381FDAB-EDD8-4F8E-9F3E-E1DBF14F342A}"/>
          </ac:cxnSpMkLst>
        </pc:cxnChg>
        <pc:cxnChg chg="add mod">
          <ac:chgData name="S, Srilakshmi (Nokia - IN/Bangalore)" userId="fd4ab6c5-c97d-4179-b329-9cbb7f23f590" providerId="ADAL" clId="{C717895D-F7B1-4813-B7D9-AA0FDA127D3F}" dt="2022-03-24T13:08:23.260" v="520" actId="14100"/>
          <ac:cxnSpMkLst>
            <pc:docMk/>
            <pc:sldMk cId="2676743161" sldId="316"/>
            <ac:cxnSpMk id="75" creationId="{A423B6E0-72E0-4D90-B9D7-F192E013D86A}"/>
          </ac:cxnSpMkLst>
        </pc:cxnChg>
        <pc:cxnChg chg="add mod">
          <ac:chgData name="S, Srilakshmi (Nokia - IN/Bangalore)" userId="fd4ab6c5-c97d-4179-b329-9cbb7f23f590" providerId="ADAL" clId="{C717895D-F7B1-4813-B7D9-AA0FDA127D3F}" dt="2022-03-24T13:08:23.260" v="520" actId="14100"/>
          <ac:cxnSpMkLst>
            <pc:docMk/>
            <pc:sldMk cId="2676743161" sldId="316"/>
            <ac:cxnSpMk id="76" creationId="{10F8144D-FC16-4E3E-BA78-60FBFA7A7F51}"/>
          </ac:cxnSpMkLst>
        </pc:cxnChg>
        <pc:cxnChg chg="del mod topLvl">
          <ac:chgData name="S, Srilakshmi (Nokia - IN/Bangalore)" userId="fd4ab6c5-c97d-4179-b329-9cbb7f23f590" providerId="ADAL" clId="{C717895D-F7B1-4813-B7D9-AA0FDA127D3F}" dt="2022-03-24T13:08:02.620" v="428" actId="478"/>
          <ac:cxnSpMkLst>
            <pc:docMk/>
            <pc:sldMk cId="2676743161" sldId="316"/>
            <ac:cxnSpMk id="79" creationId="{991C6D8F-44B2-47BD-9A47-E04155AD86C2}"/>
          </ac:cxnSpMkLst>
        </pc:cxnChg>
        <pc:cxnChg chg="del mod topLvl">
          <ac:chgData name="S, Srilakshmi (Nokia - IN/Bangalore)" userId="fd4ab6c5-c97d-4179-b329-9cbb7f23f590" providerId="ADAL" clId="{C717895D-F7B1-4813-B7D9-AA0FDA127D3F}" dt="2022-03-24T13:08:02.620" v="428" actId="478"/>
          <ac:cxnSpMkLst>
            <pc:docMk/>
            <pc:sldMk cId="2676743161" sldId="316"/>
            <ac:cxnSpMk id="81" creationId="{64496CD9-3265-49A1-A1C5-5C2A519C7A33}"/>
          </ac:cxnSpMkLst>
        </pc:cxnChg>
        <pc:cxnChg chg="del mod topLvl">
          <ac:chgData name="S, Srilakshmi (Nokia - IN/Bangalore)" userId="fd4ab6c5-c97d-4179-b329-9cbb7f23f590" providerId="ADAL" clId="{C717895D-F7B1-4813-B7D9-AA0FDA127D3F}" dt="2022-03-24T13:08:02.620" v="428" actId="478"/>
          <ac:cxnSpMkLst>
            <pc:docMk/>
            <pc:sldMk cId="2676743161" sldId="316"/>
            <ac:cxnSpMk id="82" creationId="{93385E13-F3B8-4D61-A8BA-F4AEEBBB7D24}"/>
          </ac:cxnSpMkLst>
        </pc:cxnChg>
      </pc:sldChg>
      <pc:sldChg chg="modSp add mod">
        <pc:chgData name="S, Srilakshmi (Nokia - IN/Bangalore)" userId="fd4ab6c5-c97d-4179-b329-9cbb7f23f590" providerId="ADAL" clId="{C717895D-F7B1-4813-B7D9-AA0FDA127D3F}" dt="2022-03-24T13:07:16.157" v="427" actId="20577"/>
        <pc:sldMkLst>
          <pc:docMk/>
          <pc:sldMk cId="682178370" sldId="317"/>
        </pc:sldMkLst>
        <pc:spChg chg="mod">
          <ac:chgData name="S, Srilakshmi (Nokia - IN/Bangalore)" userId="fd4ab6c5-c97d-4179-b329-9cbb7f23f590" providerId="ADAL" clId="{C717895D-F7B1-4813-B7D9-AA0FDA127D3F}" dt="2022-03-24T12:37:55.649" v="141" actId="108"/>
          <ac:spMkLst>
            <pc:docMk/>
            <pc:sldMk cId="682178370" sldId="317"/>
            <ac:spMk id="10" creationId="{47C3EC19-BBF4-43D3-A455-B4371AE40146}"/>
          </ac:spMkLst>
        </pc:spChg>
        <pc:spChg chg="mod">
          <ac:chgData name="S, Srilakshmi (Nokia - IN/Bangalore)" userId="fd4ab6c5-c97d-4179-b329-9cbb7f23f590" providerId="ADAL" clId="{C717895D-F7B1-4813-B7D9-AA0FDA127D3F}" dt="2022-03-24T12:37:27.212" v="134" actId="108"/>
          <ac:spMkLst>
            <pc:docMk/>
            <pc:sldMk cId="682178370" sldId="317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C717895D-F7B1-4813-B7D9-AA0FDA127D3F}" dt="2022-03-24T13:07:16.157" v="427" actId="20577"/>
          <ac:spMkLst>
            <pc:docMk/>
            <pc:sldMk cId="682178370" sldId="317"/>
            <ac:spMk id="16" creationId="{75D0BD14-FEAC-4560-98A4-85BCD77087C8}"/>
          </ac:spMkLst>
        </pc:spChg>
      </pc:sldChg>
      <pc:sldChg chg="modSp add mod">
        <pc:chgData name="S, Srilakshmi (Nokia - IN/Bangalore)" userId="fd4ab6c5-c97d-4179-b329-9cbb7f23f590" providerId="ADAL" clId="{C717895D-F7B1-4813-B7D9-AA0FDA127D3F}" dt="2022-03-24T13:01:14.190" v="364" actId="115"/>
        <pc:sldMkLst>
          <pc:docMk/>
          <pc:sldMk cId="3813327615" sldId="318"/>
        </pc:sldMkLst>
        <pc:spChg chg="mod">
          <ac:chgData name="S, Srilakshmi (Nokia - IN/Bangalore)" userId="fd4ab6c5-c97d-4179-b329-9cbb7f23f590" providerId="ADAL" clId="{C717895D-F7B1-4813-B7D9-AA0FDA127D3F}" dt="2022-03-24T12:37:58.628" v="142" actId="108"/>
          <ac:spMkLst>
            <pc:docMk/>
            <pc:sldMk cId="3813327615" sldId="318"/>
            <ac:spMk id="10" creationId="{47C3EC19-BBF4-43D3-A455-B4371AE40146}"/>
          </ac:spMkLst>
        </pc:spChg>
        <pc:spChg chg="mod">
          <ac:chgData name="S, Srilakshmi (Nokia - IN/Bangalore)" userId="fd4ab6c5-c97d-4179-b329-9cbb7f23f590" providerId="ADAL" clId="{C717895D-F7B1-4813-B7D9-AA0FDA127D3F}" dt="2022-03-24T12:37:29.022" v="135" actId="108"/>
          <ac:spMkLst>
            <pc:docMk/>
            <pc:sldMk cId="3813327615" sldId="318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C717895D-F7B1-4813-B7D9-AA0FDA127D3F}" dt="2022-03-24T13:01:14.190" v="364" actId="115"/>
          <ac:spMkLst>
            <pc:docMk/>
            <pc:sldMk cId="3813327615" sldId="318"/>
            <ac:spMk id="16" creationId="{75D0BD14-FEAC-4560-98A4-85BCD77087C8}"/>
          </ac:spMkLst>
        </pc:spChg>
      </pc:sldChg>
      <pc:sldChg chg="modSp add mod">
        <pc:chgData name="S, Srilakshmi (Nokia - IN/Bangalore)" userId="fd4ab6c5-c97d-4179-b329-9cbb7f23f590" providerId="ADAL" clId="{C717895D-F7B1-4813-B7D9-AA0FDA127D3F}" dt="2022-03-24T13:03:15.733" v="393" actId="6549"/>
        <pc:sldMkLst>
          <pc:docMk/>
          <pc:sldMk cId="2255156629" sldId="319"/>
        </pc:sldMkLst>
        <pc:spChg chg="mod">
          <ac:chgData name="S, Srilakshmi (Nokia - IN/Bangalore)" userId="fd4ab6c5-c97d-4179-b329-9cbb7f23f590" providerId="ADAL" clId="{C717895D-F7B1-4813-B7D9-AA0FDA127D3F}" dt="2022-03-24T12:38:01.281" v="143" actId="108"/>
          <ac:spMkLst>
            <pc:docMk/>
            <pc:sldMk cId="2255156629" sldId="319"/>
            <ac:spMk id="10" creationId="{47C3EC19-BBF4-43D3-A455-B4371AE40146}"/>
          </ac:spMkLst>
        </pc:spChg>
        <pc:spChg chg="mod">
          <ac:chgData name="S, Srilakshmi (Nokia - IN/Bangalore)" userId="fd4ab6c5-c97d-4179-b329-9cbb7f23f590" providerId="ADAL" clId="{C717895D-F7B1-4813-B7D9-AA0FDA127D3F}" dt="2022-03-24T12:37:31.055" v="136" actId="108"/>
          <ac:spMkLst>
            <pc:docMk/>
            <pc:sldMk cId="2255156629" sldId="319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C717895D-F7B1-4813-B7D9-AA0FDA127D3F}" dt="2022-03-24T13:03:15.733" v="393" actId="6549"/>
          <ac:spMkLst>
            <pc:docMk/>
            <pc:sldMk cId="2255156629" sldId="319"/>
            <ac:spMk id="16" creationId="{75D0BD14-FEAC-4560-98A4-85BCD77087C8}"/>
          </ac:spMkLst>
        </pc:spChg>
      </pc:sldChg>
      <pc:sldChg chg="addSp modSp add mod">
        <pc:chgData name="S, Srilakshmi (Nokia - IN/Bangalore)" userId="fd4ab6c5-c97d-4179-b329-9cbb7f23f590" providerId="ADAL" clId="{C717895D-F7B1-4813-B7D9-AA0FDA127D3F}" dt="2022-03-25T05:28:42.470" v="558" actId="14100"/>
        <pc:sldMkLst>
          <pc:docMk/>
          <pc:sldMk cId="3884707934" sldId="320"/>
        </pc:sldMkLst>
        <pc:spChg chg="mod">
          <ac:chgData name="S, Srilakshmi (Nokia - IN/Bangalore)" userId="fd4ab6c5-c97d-4179-b329-9cbb7f23f590" providerId="ADAL" clId="{C717895D-F7B1-4813-B7D9-AA0FDA127D3F}" dt="2022-03-24T12:38:04.616" v="144" actId="108"/>
          <ac:spMkLst>
            <pc:docMk/>
            <pc:sldMk cId="3884707934" sldId="320"/>
            <ac:spMk id="10" creationId="{47C3EC19-BBF4-43D3-A455-B4371AE40146}"/>
          </ac:spMkLst>
        </pc:spChg>
        <pc:spChg chg="mod">
          <ac:chgData name="S, Srilakshmi (Nokia - IN/Bangalore)" userId="fd4ab6c5-c97d-4179-b329-9cbb7f23f590" providerId="ADAL" clId="{C717895D-F7B1-4813-B7D9-AA0FDA127D3F}" dt="2022-03-24T12:37:33.394" v="137" actId="108"/>
          <ac:spMkLst>
            <pc:docMk/>
            <pc:sldMk cId="3884707934" sldId="320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C717895D-F7B1-4813-B7D9-AA0FDA127D3F}" dt="2022-03-24T13:04:05.452" v="399" actId="1035"/>
          <ac:spMkLst>
            <pc:docMk/>
            <pc:sldMk cId="3884707934" sldId="320"/>
            <ac:spMk id="16" creationId="{75D0BD14-FEAC-4560-98A4-85BCD77087C8}"/>
          </ac:spMkLst>
        </pc:spChg>
        <pc:spChg chg="add mod">
          <ac:chgData name="S, Srilakshmi (Nokia - IN/Bangalore)" userId="fd4ab6c5-c97d-4179-b329-9cbb7f23f590" providerId="ADAL" clId="{C717895D-F7B1-4813-B7D9-AA0FDA127D3F}" dt="2022-03-25T05:28:22.194" v="552" actId="1076"/>
          <ac:spMkLst>
            <pc:docMk/>
            <pc:sldMk cId="3884707934" sldId="320"/>
            <ac:spMk id="23" creationId="{DCC2BBB0-D11B-4550-BF55-6F8FA13ECE7B}"/>
          </ac:spMkLst>
        </pc:spChg>
        <pc:spChg chg="add mod">
          <ac:chgData name="S, Srilakshmi (Nokia - IN/Bangalore)" userId="fd4ab6c5-c97d-4179-b329-9cbb7f23f590" providerId="ADAL" clId="{C717895D-F7B1-4813-B7D9-AA0FDA127D3F}" dt="2022-03-25T05:28:37.538" v="557" actId="1076"/>
          <ac:spMkLst>
            <pc:docMk/>
            <pc:sldMk cId="3884707934" sldId="320"/>
            <ac:spMk id="24" creationId="{0F6335A0-D330-485D-AABD-4B679D62A31D}"/>
          </ac:spMkLst>
        </pc:spChg>
        <pc:cxnChg chg="mod">
          <ac:chgData name="S, Srilakshmi (Nokia - IN/Bangalore)" userId="fd4ab6c5-c97d-4179-b329-9cbb7f23f590" providerId="ADAL" clId="{C717895D-F7B1-4813-B7D9-AA0FDA127D3F}" dt="2022-03-25T05:28:42.470" v="558" actId="14100"/>
          <ac:cxnSpMkLst>
            <pc:docMk/>
            <pc:sldMk cId="3884707934" sldId="320"/>
            <ac:cxnSpMk id="14" creationId="{D449414F-13AA-4E6A-A310-5A3B8B481034}"/>
          </ac:cxnSpMkLst>
        </pc:cxnChg>
        <pc:cxnChg chg="mod">
          <ac:chgData name="S, Srilakshmi (Nokia - IN/Bangalore)" userId="fd4ab6c5-c97d-4179-b329-9cbb7f23f590" providerId="ADAL" clId="{C717895D-F7B1-4813-B7D9-AA0FDA127D3F}" dt="2022-03-25T05:28:26.822" v="553" actId="14100"/>
          <ac:cxnSpMkLst>
            <pc:docMk/>
            <pc:sldMk cId="3884707934" sldId="320"/>
            <ac:cxnSpMk id="20" creationId="{756DF17E-EF23-453E-BE29-D2288CE77817}"/>
          </ac:cxnSpMkLst>
        </pc:cxnChg>
      </pc:sldChg>
      <pc:sldChg chg="del">
        <pc:chgData name="S, Srilakshmi (Nokia - IN/Bangalore)" userId="fd4ab6c5-c97d-4179-b329-9cbb7f23f590" providerId="ADAL" clId="{C717895D-F7B1-4813-B7D9-AA0FDA127D3F}" dt="2022-03-24T12:24:02.620" v="9" actId="47"/>
        <pc:sldMkLst>
          <pc:docMk/>
          <pc:sldMk cId="0" sldId="341"/>
        </pc:sldMkLst>
      </pc:sldChg>
      <pc:sldChg chg="del">
        <pc:chgData name="S, Srilakshmi (Nokia - IN/Bangalore)" userId="fd4ab6c5-c97d-4179-b329-9cbb7f23f590" providerId="ADAL" clId="{C717895D-F7B1-4813-B7D9-AA0FDA127D3F}" dt="2022-03-24T12:24:02.620" v="9" actId="47"/>
        <pc:sldMkLst>
          <pc:docMk/>
          <pc:sldMk cId="798663810" sldId="970"/>
        </pc:sldMkLst>
      </pc:sldChg>
      <pc:sldChg chg="del">
        <pc:chgData name="S, Srilakshmi (Nokia - IN/Bangalore)" userId="fd4ab6c5-c97d-4179-b329-9cbb7f23f590" providerId="ADAL" clId="{C717895D-F7B1-4813-B7D9-AA0FDA127D3F}" dt="2022-03-24T12:24:02.620" v="9" actId="47"/>
        <pc:sldMkLst>
          <pc:docMk/>
          <pc:sldMk cId="3066996929" sldId="982"/>
        </pc:sldMkLst>
      </pc:sldChg>
      <pc:sldChg chg="del">
        <pc:chgData name="S, Srilakshmi (Nokia - IN/Bangalore)" userId="fd4ab6c5-c97d-4179-b329-9cbb7f23f590" providerId="ADAL" clId="{C717895D-F7B1-4813-B7D9-AA0FDA127D3F}" dt="2022-03-24T12:24:02.620" v="9" actId="47"/>
        <pc:sldMkLst>
          <pc:docMk/>
          <pc:sldMk cId="2398119049" sldId="986"/>
        </pc:sldMkLst>
      </pc:sldChg>
      <pc:sldChg chg="del">
        <pc:chgData name="S, Srilakshmi (Nokia - IN/Bangalore)" userId="fd4ab6c5-c97d-4179-b329-9cbb7f23f590" providerId="ADAL" clId="{C717895D-F7B1-4813-B7D9-AA0FDA127D3F}" dt="2022-03-24T12:24:02.620" v="9" actId="47"/>
        <pc:sldMkLst>
          <pc:docMk/>
          <pc:sldMk cId="1128894040" sldId="992"/>
        </pc:sldMkLst>
      </pc:sldChg>
      <pc:sldChg chg="del">
        <pc:chgData name="S, Srilakshmi (Nokia - IN/Bangalore)" userId="fd4ab6c5-c97d-4179-b329-9cbb7f23f590" providerId="ADAL" clId="{C717895D-F7B1-4813-B7D9-AA0FDA127D3F}" dt="2022-03-24T12:24:02.620" v="9" actId="47"/>
        <pc:sldMkLst>
          <pc:docMk/>
          <pc:sldMk cId="2804624207" sldId="995"/>
        </pc:sldMkLst>
      </pc:sldChg>
      <pc:sldChg chg="del">
        <pc:chgData name="S, Srilakshmi (Nokia - IN/Bangalore)" userId="fd4ab6c5-c97d-4179-b329-9cbb7f23f590" providerId="ADAL" clId="{C717895D-F7B1-4813-B7D9-AA0FDA127D3F}" dt="2022-03-24T12:24:02.620" v="9" actId="47"/>
        <pc:sldMkLst>
          <pc:docMk/>
          <pc:sldMk cId="3722272471" sldId="997"/>
        </pc:sldMkLst>
      </pc:sldChg>
      <pc:sldChg chg="del">
        <pc:chgData name="S, Srilakshmi (Nokia - IN/Bangalore)" userId="fd4ab6c5-c97d-4179-b329-9cbb7f23f590" providerId="ADAL" clId="{C717895D-F7B1-4813-B7D9-AA0FDA127D3F}" dt="2022-03-24T12:24:02.620" v="9" actId="47"/>
        <pc:sldMkLst>
          <pc:docMk/>
          <pc:sldMk cId="2717787923" sldId="998"/>
        </pc:sldMkLst>
      </pc:sldChg>
      <pc:sldMasterChg chg="delSldLayout">
        <pc:chgData name="S, Srilakshmi (Nokia - IN/Bangalore)" userId="fd4ab6c5-c97d-4179-b329-9cbb7f23f590" providerId="ADAL" clId="{C717895D-F7B1-4813-B7D9-AA0FDA127D3F}" dt="2022-03-24T12:24:02.620" v="9" actId="47"/>
        <pc:sldMasterMkLst>
          <pc:docMk/>
          <pc:sldMasterMk cId="0" sldId="2147483729"/>
        </pc:sldMasterMkLst>
        <pc:sldLayoutChg chg="del">
          <pc:chgData name="S, Srilakshmi (Nokia - IN/Bangalore)" userId="fd4ab6c5-c97d-4179-b329-9cbb7f23f590" providerId="ADAL" clId="{C717895D-F7B1-4813-B7D9-AA0FDA127D3F}" dt="2022-03-24T12:24:02.620" v="9" actId="47"/>
          <pc:sldLayoutMkLst>
            <pc:docMk/>
            <pc:sldMasterMk cId="0" sldId="2147483729"/>
            <pc:sldLayoutMk cId="4069521233" sldId="2147483940"/>
          </pc:sldLayoutMkLst>
        </pc:sldLayoutChg>
      </pc:sldMasterChg>
    </pc:docChg>
  </pc:docChgLst>
  <pc:docChgLst>
    <pc:chgData name="Sun, Sean (NSB - CN/Chengdu)" userId="ef6d28fa-f6d2-46f2-a5dd-bebee851067d" providerId="ADAL" clId="{BA2956F0-8554-4F6A-8810-F70EC7E2C567}"/>
    <pc:docChg chg="undo custSel addSld delSld modSld sldOrd modMainMaster">
      <pc:chgData name="Sun, Sean (NSB - CN/Chengdu)" userId="ef6d28fa-f6d2-46f2-a5dd-bebee851067d" providerId="ADAL" clId="{BA2956F0-8554-4F6A-8810-F70EC7E2C567}" dt="2022-03-20T14:22:28.207" v="2076" actId="120"/>
      <pc:docMkLst>
        <pc:docMk/>
      </pc:docMkLst>
      <pc:sldChg chg="modSp mod">
        <pc:chgData name="Sun, Sean (NSB - CN/Chengdu)" userId="ef6d28fa-f6d2-46f2-a5dd-bebee851067d" providerId="ADAL" clId="{BA2956F0-8554-4F6A-8810-F70EC7E2C567}" dt="2022-03-20T14:19:47.925" v="1785" actId="20577"/>
        <pc:sldMkLst>
          <pc:docMk/>
          <pc:sldMk cId="4139695104" sldId="262"/>
        </pc:sldMkLst>
        <pc:spChg chg="mod">
          <ac:chgData name="Sun, Sean (NSB - CN/Chengdu)" userId="ef6d28fa-f6d2-46f2-a5dd-bebee851067d" providerId="ADAL" clId="{BA2956F0-8554-4F6A-8810-F70EC7E2C567}" dt="2022-03-20T14:15:00.021" v="1301" actId="6549"/>
          <ac:spMkLst>
            <pc:docMk/>
            <pc:sldMk cId="4139695104" sldId="262"/>
            <ac:spMk id="2" creationId="{3629DC47-025D-46E5-A82B-022616B04C81}"/>
          </ac:spMkLst>
        </pc:spChg>
        <pc:spChg chg="mod">
          <ac:chgData name="Sun, Sean (NSB - CN/Chengdu)" userId="ef6d28fa-f6d2-46f2-a5dd-bebee851067d" providerId="ADAL" clId="{BA2956F0-8554-4F6A-8810-F70EC7E2C567}" dt="2022-03-20T14:19:47.925" v="1785" actId="20577"/>
          <ac:spMkLst>
            <pc:docMk/>
            <pc:sldMk cId="4139695104" sldId="262"/>
            <ac:spMk id="3" creationId="{8EE43EE4-1434-4C45-85A0-05CEDB3E77DD}"/>
          </ac:spMkLst>
        </pc:spChg>
      </pc:sldChg>
      <pc:sldChg chg="modSp mod">
        <pc:chgData name="Sun, Sean (NSB - CN/Chengdu)" userId="ef6d28fa-f6d2-46f2-a5dd-bebee851067d" providerId="ADAL" clId="{BA2956F0-8554-4F6A-8810-F70EC7E2C567}" dt="2022-03-20T14:22:28.207" v="2076" actId="120"/>
        <pc:sldMkLst>
          <pc:docMk/>
          <pc:sldMk cId="2398119049" sldId="986"/>
        </pc:sldMkLst>
        <pc:spChg chg="mod">
          <ac:chgData name="Sun, Sean (NSB - CN/Chengdu)" userId="ef6d28fa-f6d2-46f2-a5dd-bebee851067d" providerId="ADAL" clId="{BA2956F0-8554-4F6A-8810-F70EC7E2C567}" dt="2022-03-20T14:22:28.207" v="2076" actId="120"/>
          <ac:spMkLst>
            <pc:docMk/>
            <pc:sldMk cId="2398119049" sldId="986"/>
            <ac:spMk id="2" creationId="{3629DC47-025D-46E5-A82B-022616B04C81}"/>
          </ac:spMkLst>
        </pc:spChg>
        <pc:spChg chg="mod">
          <ac:chgData name="Sun, Sean (NSB - CN/Chengdu)" userId="ef6d28fa-f6d2-46f2-a5dd-bebee851067d" providerId="ADAL" clId="{BA2956F0-8554-4F6A-8810-F70EC7E2C567}" dt="2022-03-20T14:22:19.771" v="2074" actId="14100"/>
          <ac:spMkLst>
            <pc:docMk/>
            <pc:sldMk cId="2398119049" sldId="986"/>
            <ac:spMk id="3" creationId="{8EE43EE4-1434-4C45-85A0-05CEDB3E77DD}"/>
          </ac:spMkLst>
        </pc:spChg>
      </pc:sldChg>
      <pc:sldChg chg="modSp del mod">
        <pc:chgData name="Sun, Sean (NSB - CN/Chengdu)" userId="ef6d28fa-f6d2-46f2-a5dd-bebee851067d" providerId="ADAL" clId="{BA2956F0-8554-4F6A-8810-F70EC7E2C567}" dt="2022-03-20T14:20:30.654" v="1786" actId="47"/>
        <pc:sldMkLst>
          <pc:docMk/>
          <pc:sldMk cId="41532541" sldId="993"/>
        </pc:sldMkLst>
        <pc:spChg chg="mod">
          <ac:chgData name="Sun, Sean (NSB - CN/Chengdu)" userId="ef6d28fa-f6d2-46f2-a5dd-bebee851067d" providerId="ADAL" clId="{BA2956F0-8554-4F6A-8810-F70EC7E2C567}" dt="2022-03-20T14:15:49.550" v="1302"/>
          <ac:spMkLst>
            <pc:docMk/>
            <pc:sldMk cId="41532541" sldId="993"/>
            <ac:spMk id="2" creationId="{3629DC47-025D-46E5-A82B-022616B04C81}"/>
          </ac:spMkLst>
        </pc:spChg>
        <pc:spChg chg="mod">
          <ac:chgData name="Sun, Sean (NSB - CN/Chengdu)" userId="ef6d28fa-f6d2-46f2-a5dd-bebee851067d" providerId="ADAL" clId="{BA2956F0-8554-4F6A-8810-F70EC7E2C567}" dt="2022-03-20T14:16:01.393" v="1309" actId="5793"/>
          <ac:spMkLst>
            <pc:docMk/>
            <pc:sldMk cId="41532541" sldId="993"/>
            <ac:spMk id="3" creationId="{8EE43EE4-1434-4C45-85A0-05CEDB3E77DD}"/>
          </ac:spMkLst>
        </pc:spChg>
      </pc:sldChg>
      <pc:sldChg chg="addSp modSp add del mod">
        <pc:chgData name="Sun, Sean (NSB - CN/Chengdu)" userId="ef6d28fa-f6d2-46f2-a5dd-bebee851067d" providerId="ADAL" clId="{BA2956F0-8554-4F6A-8810-F70EC7E2C567}" dt="2022-03-20T14:09:05.260" v="927" actId="47"/>
        <pc:sldMkLst>
          <pc:docMk/>
          <pc:sldMk cId="2666453240" sldId="996"/>
        </pc:sldMkLst>
        <pc:spChg chg="mod">
          <ac:chgData name="Sun, Sean (NSB - CN/Chengdu)" userId="ef6d28fa-f6d2-46f2-a5dd-bebee851067d" providerId="ADAL" clId="{BA2956F0-8554-4F6A-8810-F70EC7E2C567}" dt="2022-03-20T13:28:34.012" v="286" actId="14100"/>
          <ac:spMkLst>
            <pc:docMk/>
            <pc:sldMk cId="2666453240" sldId="996"/>
            <ac:spMk id="3" creationId="{8EE43EE4-1434-4C45-85A0-05CEDB3E77DD}"/>
          </ac:spMkLst>
        </pc:spChg>
        <pc:graphicFrameChg chg="add mod">
          <ac:chgData name="Sun, Sean (NSB - CN/Chengdu)" userId="ef6d28fa-f6d2-46f2-a5dd-bebee851067d" providerId="ADAL" clId="{BA2956F0-8554-4F6A-8810-F70EC7E2C567}" dt="2022-03-20T13:28:48.855" v="288" actId="1076"/>
          <ac:graphicFrameMkLst>
            <pc:docMk/>
            <pc:sldMk cId="2666453240" sldId="996"/>
            <ac:graphicFrameMk id="4" creationId="{7412A6CC-A300-4696-AAC0-8FF761D72C3D}"/>
          </ac:graphicFrameMkLst>
        </pc:graphicFrameChg>
      </pc:sldChg>
      <pc:sldChg chg="addSp delSp modSp new mod ord">
        <pc:chgData name="Sun, Sean (NSB - CN/Chengdu)" userId="ef6d28fa-f6d2-46f2-a5dd-bebee851067d" providerId="ADAL" clId="{BA2956F0-8554-4F6A-8810-F70EC7E2C567}" dt="2022-03-20T14:14:37.146" v="1288" actId="1076"/>
        <pc:sldMkLst>
          <pc:docMk/>
          <pc:sldMk cId="3722272471" sldId="997"/>
        </pc:sldMkLst>
        <pc:spChg chg="mod">
          <ac:chgData name="Sun, Sean (NSB - CN/Chengdu)" userId="ef6d28fa-f6d2-46f2-a5dd-bebee851067d" providerId="ADAL" clId="{BA2956F0-8554-4F6A-8810-F70EC7E2C567}" dt="2022-03-20T14:14:30.579" v="1286" actId="1076"/>
          <ac:spMkLst>
            <pc:docMk/>
            <pc:sldMk cId="3722272471" sldId="997"/>
            <ac:spMk id="2" creationId="{5F04C282-0F38-4552-8DEA-AD8740FD6C84}"/>
          </ac:spMkLst>
        </pc:spChg>
        <pc:spChg chg="mod">
          <ac:chgData name="Sun, Sean (NSB - CN/Chengdu)" userId="ef6d28fa-f6d2-46f2-a5dd-bebee851067d" providerId="ADAL" clId="{BA2956F0-8554-4F6A-8810-F70EC7E2C567}" dt="2022-03-20T14:02:48.495" v="616" actId="14100"/>
          <ac:spMkLst>
            <pc:docMk/>
            <pc:sldMk cId="3722272471" sldId="997"/>
            <ac:spMk id="3" creationId="{E5872D27-961D-4957-98E1-195888F63F37}"/>
          </ac:spMkLst>
        </pc:spChg>
        <pc:spChg chg="add mod">
          <ac:chgData name="Sun, Sean (NSB - CN/Chengdu)" userId="ef6d28fa-f6d2-46f2-a5dd-bebee851067d" providerId="ADAL" clId="{BA2956F0-8554-4F6A-8810-F70EC7E2C567}" dt="2022-03-20T13:59:28.609" v="605" actId="1076"/>
          <ac:spMkLst>
            <pc:docMk/>
            <pc:sldMk cId="3722272471" sldId="997"/>
            <ac:spMk id="4" creationId="{5E54D54B-A7E0-478A-BF87-8A7A858E0DD1}"/>
          </ac:spMkLst>
        </pc:spChg>
        <pc:spChg chg="add mod">
          <ac:chgData name="Sun, Sean (NSB - CN/Chengdu)" userId="ef6d28fa-f6d2-46f2-a5dd-bebee851067d" providerId="ADAL" clId="{BA2956F0-8554-4F6A-8810-F70EC7E2C567}" dt="2022-03-20T14:14:35.428" v="1287" actId="1076"/>
          <ac:spMkLst>
            <pc:docMk/>
            <pc:sldMk cId="3722272471" sldId="997"/>
            <ac:spMk id="7" creationId="{5A505FC6-6BF5-4B1B-8CA3-577C6C5FF609}"/>
          </ac:spMkLst>
        </pc:spChg>
        <pc:graphicFrameChg chg="add del mod">
          <ac:chgData name="Sun, Sean (NSB - CN/Chengdu)" userId="ef6d28fa-f6d2-46f2-a5dd-bebee851067d" providerId="ADAL" clId="{BA2956F0-8554-4F6A-8810-F70EC7E2C567}" dt="2022-03-20T14:01:58.047" v="609"/>
          <ac:graphicFrameMkLst>
            <pc:docMk/>
            <pc:sldMk cId="3722272471" sldId="997"/>
            <ac:graphicFrameMk id="5" creationId="{3858B0E5-D316-45E8-A181-9F9CD7AAC8CA}"/>
          </ac:graphicFrameMkLst>
        </pc:graphicFrameChg>
        <pc:graphicFrameChg chg="add mod">
          <ac:chgData name="Sun, Sean (NSB - CN/Chengdu)" userId="ef6d28fa-f6d2-46f2-a5dd-bebee851067d" providerId="ADAL" clId="{BA2956F0-8554-4F6A-8810-F70EC7E2C567}" dt="2022-03-20T14:14:37.146" v="1288" actId="1076"/>
          <ac:graphicFrameMkLst>
            <pc:docMk/>
            <pc:sldMk cId="3722272471" sldId="997"/>
            <ac:graphicFrameMk id="6" creationId="{D0DD1C93-861B-4A40-88DC-B33C294C6C5F}"/>
          </ac:graphicFrameMkLst>
        </pc:graphicFrameChg>
      </pc:sldChg>
      <pc:sldChg chg="addSp modSp add mod">
        <pc:chgData name="Sun, Sean (NSB - CN/Chengdu)" userId="ef6d28fa-f6d2-46f2-a5dd-bebee851067d" providerId="ADAL" clId="{BA2956F0-8554-4F6A-8810-F70EC7E2C567}" dt="2022-03-20T14:00:10.422" v="607" actId="1076"/>
        <pc:sldMkLst>
          <pc:docMk/>
          <pc:sldMk cId="2717787923" sldId="998"/>
        </pc:sldMkLst>
        <pc:spChg chg="mod">
          <ac:chgData name="Sun, Sean (NSB - CN/Chengdu)" userId="ef6d28fa-f6d2-46f2-a5dd-bebee851067d" providerId="ADAL" clId="{BA2956F0-8554-4F6A-8810-F70EC7E2C567}" dt="2022-03-20T13:42:09.131" v="483" actId="20577"/>
          <ac:spMkLst>
            <pc:docMk/>
            <pc:sldMk cId="2717787923" sldId="998"/>
            <ac:spMk id="2" creationId="{5F04C282-0F38-4552-8DEA-AD8740FD6C84}"/>
          </ac:spMkLst>
        </pc:spChg>
        <pc:spChg chg="mod">
          <ac:chgData name="Sun, Sean (NSB - CN/Chengdu)" userId="ef6d28fa-f6d2-46f2-a5dd-bebee851067d" providerId="ADAL" clId="{BA2956F0-8554-4F6A-8810-F70EC7E2C567}" dt="2022-03-20T13:37:26.199" v="412" actId="1076"/>
          <ac:spMkLst>
            <pc:docMk/>
            <pc:sldMk cId="2717787923" sldId="998"/>
            <ac:spMk id="3" creationId="{E5872D27-961D-4957-98E1-195888F63F37}"/>
          </ac:spMkLst>
        </pc:spChg>
        <pc:spChg chg="add mod">
          <ac:chgData name="Sun, Sean (NSB - CN/Chengdu)" userId="ef6d28fa-f6d2-46f2-a5dd-bebee851067d" providerId="ADAL" clId="{BA2956F0-8554-4F6A-8810-F70EC7E2C567}" dt="2022-03-20T14:00:10.422" v="607" actId="1076"/>
          <ac:spMkLst>
            <pc:docMk/>
            <pc:sldMk cId="2717787923" sldId="998"/>
            <ac:spMk id="4" creationId="{1C77D5C4-6D1E-4CED-944A-A174CD290E68}"/>
          </ac:spMkLst>
        </pc:spChg>
      </pc:sldChg>
      <pc:sldMasterChg chg="modSp mod">
        <pc:chgData name="Sun, Sean (NSB - CN/Chengdu)" userId="ef6d28fa-f6d2-46f2-a5dd-bebee851067d" providerId="ADAL" clId="{BA2956F0-8554-4F6A-8810-F70EC7E2C567}" dt="2022-03-20T10:21:56.466" v="1" actId="20577"/>
        <pc:sldMasterMkLst>
          <pc:docMk/>
          <pc:sldMasterMk cId="0" sldId="2147483729"/>
        </pc:sldMasterMkLst>
        <pc:spChg chg="mod">
          <ac:chgData name="Sun, Sean (NSB - CN/Chengdu)" userId="ef6d28fa-f6d2-46f2-a5dd-bebee851067d" providerId="ADAL" clId="{BA2956F0-8554-4F6A-8810-F70EC7E2C567}" dt="2022-03-20T10:21:56.466" v="1" actId="20577"/>
          <ac:spMkLst>
            <pc:docMk/>
            <pc:sldMasterMk cId="0" sldId="2147483729"/>
            <ac:spMk id="1032" creationId="{00000000-0000-0000-0000-000000000000}"/>
          </ac:spMkLst>
        </pc:spChg>
      </pc:sldMasterChg>
    </pc:docChg>
  </pc:docChgLst>
  <pc:docChgLst>
    <pc:chgData name="Sean Sun (NSB)" userId="ef6d28fa-f6d2-46f2-a5dd-bebee851067d" providerId="ADAL" clId="{0FF1A1D9-57AC-4849-93A4-76FC89C63183}"/>
    <pc:docChg chg="modMainMaster">
      <pc:chgData name="Sean Sun (NSB)" userId="ef6d28fa-f6d2-46f2-a5dd-bebee851067d" providerId="ADAL" clId="{0FF1A1D9-57AC-4849-93A4-76FC89C63183}" dt="2024-06-25T01:36:30.844" v="2" actId="1076"/>
      <pc:docMkLst>
        <pc:docMk/>
      </pc:docMkLst>
      <pc:sldMasterChg chg="modSp mod">
        <pc:chgData name="Sean Sun (NSB)" userId="ef6d28fa-f6d2-46f2-a5dd-bebee851067d" providerId="ADAL" clId="{0FF1A1D9-57AC-4849-93A4-76FC89C63183}" dt="2024-06-25T01:36:30.844" v="2" actId="1076"/>
        <pc:sldMasterMkLst>
          <pc:docMk/>
          <pc:sldMasterMk cId="0" sldId="2147483729"/>
        </pc:sldMasterMkLst>
        <pc:spChg chg="mod">
          <ac:chgData name="Sean Sun (NSB)" userId="ef6d28fa-f6d2-46f2-a5dd-bebee851067d" providerId="ADAL" clId="{0FF1A1D9-57AC-4849-93A4-76FC89C63183}" dt="2024-06-25T01:36:30.844" v="2" actId="1076"/>
          <ac:spMkLst>
            <pc:docMk/>
            <pc:sldMasterMk cId="0" sldId="2147483729"/>
            <ac:spMk id="14" creationId="{00000000-0000-0000-0000-000000000000}"/>
          </ac:spMkLst>
        </pc:spChg>
        <pc:spChg chg="mod">
          <ac:chgData name="Sean Sun (NSB)" userId="ef6d28fa-f6d2-46f2-a5dd-bebee851067d" providerId="ADAL" clId="{0FF1A1D9-57AC-4849-93A4-76FC89C63183}" dt="2024-06-25T01:35:52.293" v="1" actId="20577"/>
          <ac:spMkLst>
            <pc:docMk/>
            <pc:sldMasterMk cId="0" sldId="2147483729"/>
            <ac:spMk id="1032" creationId="{00000000-0000-0000-0000-000000000000}"/>
          </ac:spMkLst>
        </pc:spChg>
      </pc:sldMasterChg>
    </pc:docChg>
  </pc:docChgLst>
  <pc:docChgLst>
    <pc:chgData name="S, Srilakshmi (Nokia - IN/Bangalore)" userId="fd4ab6c5-c97d-4179-b329-9cbb7f23f590" providerId="ADAL" clId="{D16B2C72-AF8E-4E85-B549-F000819EBED9}"/>
    <pc:docChg chg="undo redo custSel addSld delSld modSld sldOrd modMainMaster">
      <pc:chgData name="S, Srilakshmi (Nokia - IN/Bangalore)" userId="fd4ab6c5-c97d-4179-b329-9cbb7f23f590" providerId="ADAL" clId="{D16B2C72-AF8E-4E85-B549-F000819EBED9}" dt="2022-06-17T16:30:16.281" v="1419" actId="20577"/>
      <pc:docMkLst>
        <pc:docMk/>
      </pc:docMkLst>
      <pc:sldChg chg="modSp mod">
        <pc:chgData name="S, Srilakshmi (Nokia - IN/Bangalore)" userId="fd4ab6c5-c97d-4179-b329-9cbb7f23f590" providerId="ADAL" clId="{D16B2C72-AF8E-4E85-B549-F000819EBED9}" dt="2022-06-17T16:30:16.281" v="1419" actId="20577"/>
        <pc:sldMkLst>
          <pc:docMk/>
          <pc:sldMk cId="0" sldId="303"/>
        </pc:sldMkLst>
        <pc:spChg chg="mod">
          <ac:chgData name="S, Srilakshmi (Nokia - IN/Bangalore)" userId="fd4ab6c5-c97d-4179-b329-9cbb7f23f590" providerId="ADAL" clId="{D16B2C72-AF8E-4E85-B549-F000819EBED9}" dt="2022-06-17T16:30:16.281" v="1419" actId="20577"/>
          <ac:spMkLst>
            <pc:docMk/>
            <pc:sldMk cId="0" sldId="303"/>
            <ac:spMk id="9219" creationId="{00000000-0000-0000-0000-000000000000}"/>
          </ac:spMkLst>
        </pc:spChg>
      </pc:sldChg>
      <pc:sldChg chg="del">
        <pc:chgData name="S, Srilakshmi (Nokia - IN/Bangalore)" userId="fd4ab6c5-c97d-4179-b329-9cbb7f23f590" providerId="ADAL" clId="{D16B2C72-AF8E-4E85-B549-F000819EBED9}" dt="2022-06-16T14:43:46.668" v="120" actId="47"/>
        <pc:sldMkLst>
          <pc:docMk/>
          <pc:sldMk cId="1821686740" sldId="311"/>
        </pc:sldMkLst>
      </pc:sldChg>
      <pc:sldChg chg="addSp delSp modSp mod ord">
        <pc:chgData name="S, Srilakshmi (Nokia - IN/Bangalore)" userId="fd4ab6c5-c97d-4179-b329-9cbb7f23f590" providerId="ADAL" clId="{D16B2C72-AF8E-4E85-B549-F000819EBED9}" dt="2022-06-17T04:54:44.351" v="1014"/>
        <pc:sldMkLst>
          <pc:docMk/>
          <pc:sldMk cId="3604537333" sldId="312"/>
        </pc:sldMkLst>
        <pc:spChg chg="add mod">
          <ac:chgData name="S, Srilakshmi (Nokia - IN/Bangalore)" userId="fd4ab6c5-c97d-4179-b329-9cbb7f23f590" providerId="ADAL" clId="{D16B2C72-AF8E-4E85-B549-F000819EBED9}" dt="2022-06-17T04:54:44.351" v="1014"/>
          <ac:spMkLst>
            <pc:docMk/>
            <pc:sldMk cId="3604537333" sldId="312"/>
            <ac:spMk id="5" creationId="{985F6558-47AF-4F16-9CA4-10E79EB819C5}"/>
          </ac:spMkLst>
        </pc:spChg>
        <pc:spChg chg="del mod">
          <ac:chgData name="S, Srilakshmi (Nokia - IN/Bangalore)" userId="fd4ab6c5-c97d-4179-b329-9cbb7f23f590" providerId="ADAL" clId="{D16B2C72-AF8E-4E85-B549-F000819EBED9}" dt="2022-06-17T04:54:31.646" v="1013" actId="478"/>
          <ac:spMkLst>
            <pc:docMk/>
            <pc:sldMk cId="3604537333" sldId="312"/>
            <ac:spMk id="10" creationId="{47C3EC19-BBF4-43D3-A455-B4371AE40146}"/>
          </ac:spMkLst>
        </pc:spChg>
        <pc:spChg chg="mod">
          <ac:chgData name="S, Srilakshmi (Nokia - IN/Bangalore)" userId="fd4ab6c5-c97d-4179-b329-9cbb7f23f590" providerId="ADAL" clId="{D16B2C72-AF8E-4E85-B549-F000819EBED9}" dt="2022-06-16T14:40:31.366" v="32"/>
          <ac:spMkLst>
            <pc:docMk/>
            <pc:sldMk cId="3604537333" sldId="312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D16B2C72-AF8E-4E85-B549-F000819EBED9}" dt="2022-06-17T04:54:24.327" v="1012" actId="20577"/>
          <ac:spMkLst>
            <pc:docMk/>
            <pc:sldMk cId="3604537333" sldId="312"/>
            <ac:spMk id="16" creationId="{75D0BD14-FEAC-4560-98A4-85BCD77087C8}"/>
          </ac:spMkLst>
        </pc:spChg>
      </pc:sldChg>
      <pc:sldChg chg="del">
        <pc:chgData name="S, Srilakshmi (Nokia - IN/Bangalore)" userId="fd4ab6c5-c97d-4179-b329-9cbb7f23f590" providerId="ADAL" clId="{D16B2C72-AF8E-4E85-B549-F000819EBED9}" dt="2022-06-16T14:43:47.137" v="121" actId="47"/>
        <pc:sldMkLst>
          <pc:docMk/>
          <pc:sldMk cId="2941133744" sldId="313"/>
        </pc:sldMkLst>
      </pc:sldChg>
      <pc:sldChg chg="del">
        <pc:chgData name="S, Srilakshmi (Nokia - IN/Bangalore)" userId="fd4ab6c5-c97d-4179-b329-9cbb7f23f590" providerId="ADAL" clId="{D16B2C72-AF8E-4E85-B549-F000819EBED9}" dt="2022-06-16T14:43:47.496" v="122" actId="47"/>
        <pc:sldMkLst>
          <pc:docMk/>
          <pc:sldMk cId="775421366" sldId="315"/>
        </pc:sldMkLst>
      </pc:sldChg>
      <pc:sldChg chg="modSp del mod">
        <pc:chgData name="S, Srilakshmi (Nokia - IN/Bangalore)" userId="fd4ab6c5-c97d-4179-b329-9cbb7f23f590" providerId="ADAL" clId="{D16B2C72-AF8E-4E85-B549-F000819EBED9}" dt="2022-06-16T14:43:46.305" v="119" actId="47"/>
        <pc:sldMkLst>
          <pc:docMk/>
          <pc:sldMk cId="2676743161" sldId="316"/>
        </pc:sldMkLst>
        <pc:spChg chg="mod">
          <ac:chgData name="S, Srilakshmi (Nokia - IN/Bangalore)" userId="fd4ab6c5-c97d-4179-b329-9cbb7f23f590" providerId="ADAL" clId="{D16B2C72-AF8E-4E85-B549-F000819EBED9}" dt="2022-06-16T14:37:44.042" v="7"/>
          <ac:spMkLst>
            <pc:docMk/>
            <pc:sldMk cId="2676743161" sldId="316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D16B2C72-AF8E-4E85-B549-F000819EBED9}" dt="2022-06-16T14:37:46.640" v="8" actId="6549"/>
          <ac:spMkLst>
            <pc:docMk/>
            <pc:sldMk cId="2676743161" sldId="316"/>
            <ac:spMk id="46" creationId="{1E0811C1-C3D5-4ED5-8F17-4A06E505D19D}"/>
          </ac:spMkLst>
        </pc:spChg>
      </pc:sldChg>
      <pc:sldChg chg="del">
        <pc:chgData name="S, Srilakshmi (Nokia - IN/Bangalore)" userId="fd4ab6c5-c97d-4179-b329-9cbb7f23f590" providerId="ADAL" clId="{D16B2C72-AF8E-4E85-B549-F000819EBED9}" dt="2022-06-16T14:43:47.812" v="123" actId="47"/>
        <pc:sldMkLst>
          <pc:docMk/>
          <pc:sldMk cId="682178370" sldId="317"/>
        </pc:sldMkLst>
      </pc:sldChg>
      <pc:sldChg chg="del">
        <pc:chgData name="S, Srilakshmi (Nokia - IN/Bangalore)" userId="fd4ab6c5-c97d-4179-b329-9cbb7f23f590" providerId="ADAL" clId="{D16B2C72-AF8E-4E85-B549-F000819EBED9}" dt="2022-06-16T14:43:48.048" v="124" actId="47"/>
        <pc:sldMkLst>
          <pc:docMk/>
          <pc:sldMk cId="3813327615" sldId="318"/>
        </pc:sldMkLst>
      </pc:sldChg>
      <pc:sldChg chg="addSp delSp modSp add del mod ord">
        <pc:chgData name="S, Srilakshmi (Nokia - IN/Bangalore)" userId="fd4ab6c5-c97d-4179-b329-9cbb7f23f590" providerId="ADAL" clId="{D16B2C72-AF8E-4E85-B549-F000819EBED9}" dt="2022-06-16T15:17:45.356" v="837" actId="20577"/>
        <pc:sldMkLst>
          <pc:docMk/>
          <pc:sldMk cId="2255156629" sldId="319"/>
        </pc:sldMkLst>
        <pc:spChg chg="mod">
          <ac:chgData name="S, Srilakshmi (Nokia - IN/Bangalore)" userId="fd4ab6c5-c97d-4179-b329-9cbb7f23f590" providerId="ADAL" clId="{D16B2C72-AF8E-4E85-B549-F000819EBED9}" dt="2022-06-16T14:46:29.954" v="213" actId="6549"/>
          <ac:spMkLst>
            <pc:docMk/>
            <pc:sldMk cId="2255156629" sldId="319"/>
            <ac:spMk id="10" creationId="{47C3EC19-BBF4-43D3-A455-B4371AE40146}"/>
          </ac:spMkLst>
        </pc:spChg>
        <pc:spChg chg="mod">
          <ac:chgData name="S, Srilakshmi (Nokia - IN/Bangalore)" userId="fd4ab6c5-c97d-4179-b329-9cbb7f23f590" providerId="ADAL" clId="{D16B2C72-AF8E-4E85-B549-F000819EBED9}" dt="2022-06-16T15:17:45.356" v="837" actId="20577"/>
          <ac:spMkLst>
            <pc:docMk/>
            <pc:sldMk cId="2255156629" sldId="319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D16B2C72-AF8E-4E85-B549-F000819EBED9}" dt="2022-06-16T14:46:17.077" v="212" actId="108"/>
          <ac:spMkLst>
            <pc:docMk/>
            <pc:sldMk cId="2255156629" sldId="319"/>
            <ac:spMk id="16" creationId="{75D0BD14-FEAC-4560-98A4-85BCD77087C8}"/>
          </ac:spMkLst>
        </pc:spChg>
        <pc:spChg chg="add mod">
          <ac:chgData name="S, Srilakshmi (Nokia - IN/Bangalore)" userId="fd4ab6c5-c97d-4179-b329-9cbb7f23f590" providerId="ADAL" clId="{D16B2C72-AF8E-4E85-B549-F000819EBED9}" dt="2022-06-16T15:15:44.329" v="774" actId="6549"/>
          <ac:spMkLst>
            <pc:docMk/>
            <pc:sldMk cId="2255156629" sldId="319"/>
            <ac:spMk id="30" creationId="{23C28806-2320-4003-BBE8-3A755CD6D276}"/>
          </ac:spMkLst>
        </pc:spChg>
        <pc:spChg chg="add del mod">
          <ac:chgData name="S, Srilakshmi (Nokia - IN/Bangalore)" userId="fd4ab6c5-c97d-4179-b329-9cbb7f23f590" providerId="ADAL" clId="{D16B2C72-AF8E-4E85-B549-F000819EBED9}" dt="2022-06-16T15:15:36.068" v="770"/>
          <ac:spMkLst>
            <pc:docMk/>
            <pc:sldMk cId="2255156629" sldId="319"/>
            <ac:spMk id="31" creationId="{16DEAA9A-382A-4B58-9DFB-5D9352C162D3}"/>
          </ac:spMkLst>
        </pc:spChg>
        <pc:spChg chg="del">
          <ac:chgData name="S, Srilakshmi (Nokia - IN/Bangalore)" userId="fd4ab6c5-c97d-4179-b329-9cbb7f23f590" providerId="ADAL" clId="{D16B2C72-AF8E-4E85-B549-F000819EBED9}" dt="2022-06-16T14:45:40.958" v="174" actId="478"/>
          <ac:spMkLst>
            <pc:docMk/>
            <pc:sldMk cId="2255156629" sldId="319"/>
            <ac:spMk id="34" creationId="{FAF78B07-08EB-4F03-A570-1981FB49C18C}"/>
          </ac:spMkLst>
        </pc:spChg>
        <pc:spChg chg="del">
          <ac:chgData name="S, Srilakshmi (Nokia - IN/Bangalore)" userId="fd4ab6c5-c97d-4179-b329-9cbb7f23f590" providerId="ADAL" clId="{D16B2C72-AF8E-4E85-B549-F000819EBED9}" dt="2022-06-16T14:45:38.413" v="173" actId="478"/>
          <ac:spMkLst>
            <pc:docMk/>
            <pc:sldMk cId="2255156629" sldId="319"/>
            <ac:spMk id="35" creationId="{C06CCD8F-3E4A-4637-BACD-04DC7CB9CEEA}"/>
          </ac:spMkLst>
        </pc:spChg>
        <pc:spChg chg="del">
          <ac:chgData name="S, Srilakshmi (Nokia - IN/Bangalore)" userId="fd4ab6c5-c97d-4179-b329-9cbb7f23f590" providerId="ADAL" clId="{D16B2C72-AF8E-4E85-B549-F000819EBED9}" dt="2022-06-16T14:45:38.413" v="173" actId="478"/>
          <ac:spMkLst>
            <pc:docMk/>
            <pc:sldMk cId="2255156629" sldId="319"/>
            <ac:spMk id="36" creationId="{5CBA74FF-B5F9-4DCB-9E8F-909A1A195FAF}"/>
          </ac:spMkLst>
        </pc:spChg>
        <pc:spChg chg="del">
          <ac:chgData name="S, Srilakshmi (Nokia - IN/Bangalore)" userId="fd4ab6c5-c97d-4179-b329-9cbb7f23f590" providerId="ADAL" clId="{D16B2C72-AF8E-4E85-B549-F000819EBED9}" dt="2022-06-16T14:45:38.413" v="173" actId="478"/>
          <ac:spMkLst>
            <pc:docMk/>
            <pc:sldMk cId="2255156629" sldId="319"/>
            <ac:spMk id="37" creationId="{CD4C11BB-124B-47B6-BC3A-1F09B75F906E}"/>
          </ac:spMkLst>
        </pc:spChg>
        <pc:spChg chg="del">
          <ac:chgData name="S, Srilakshmi (Nokia - IN/Bangalore)" userId="fd4ab6c5-c97d-4179-b329-9cbb7f23f590" providerId="ADAL" clId="{D16B2C72-AF8E-4E85-B549-F000819EBED9}" dt="2022-06-16T14:45:38.413" v="173" actId="478"/>
          <ac:spMkLst>
            <pc:docMk/>
            <pc:sldMk cId="2255156629" sldId="319"/>
            <ac:spMk id="41" creationId="{4215B5E0-C3E9-4F6D-88C7-70CD5A77D688}"/>
          </ac:spMkLst>
        </pc:spChg>
        <pc:spChg chg="del">
          <ac:chgData name="S, Srilakshmi (Nokia - IN/Bangalore)" userId="fd4ab6c5-c97d-4179-b329-9cbb7f23f590" providerId="ADAL" clId="{D16B2C72-AF8E-4E85-B549-F000819EBED9}" dt="2022-06-16T14:45:38.413" v="173" actId="478"/>
          <ac:spMkLst>
            <pc:docMk/>
            <pc:sldMk cId="2255156629" sldId="319"/>
            <ac:spMk id="42" creationId="{26CFC322-3733-4382-BF24-A3CB19E65847}"/>
          </ac:spMkLst>
        </pc:spChg>
        <pc:spChg chg="del">
          <ac:chgData name="S, Srilakshmi (Nokia - IN/Bangalore)" userId="fd4ab6c5-c97d-4179-b329-9cbb7f23f590" providerId="ADAL" clId="{D16B2C72-AF8E-4E85-B549-F000819EBED9}" dt="2022-06-16T14:45:38.413" v="173" actId="478"/>
          <ac:spMkLst>
            <pc:docMk/>
            <pc:sldMk cId="2255156629" sldId="319"/>
            <ac:spMk id="52" creationId="{BB9F4B87-C835-4C65-BD51-660B26A89A3F}"/>
          </ac:spMkLst>
        </pc:spChg>
        <pc:spChg chg="del">
          <ac:chgData name="S, Srilakshmi (Nokia - IN/Bangalore)" userId="fd4ab6c5-c97d-4179-b329-9cbb7f23f590" providerId="ADAL" clId="{D16B2C72-AF8E-4E85-B549-F000819EBED9}" dt="2022-06-16T14:45:38.413" v="173" actId="478"/>
          <ac:spMkLst>
            <pc:docMk/>
            <pc:sldMk cId="2255156629" sldId="319"/>
            <ac:spMk id="55" creationId="{E9D7A20B-1A12-46AD-90ED-F2F7750E664C}"/>
          </ac:spMkLst>
        </pc:spChg>
        <pc:spChg chg="del">
          <ac:chgData name="S, Srilakshmi (Nokia - IN/Bangalore)" userId="fd4ab6c5-c97d-4179-b329-9cbb7f23f590" providerId="ADAL" clId="{D16B2C72-AF8E-4E85-B549-F000819EBED9}" dt="2022-06-16T14:45:38.413" v="173" actId="478"/>
          <ac:spMkLst>
            <pc:docMk/>
            <pc:sldMk cId="2255156629" sldId="319"/>
            <ac:spMk id="70" creationId="{410C1146-AEF4-4974-BA18-C86C044E67AA}"/>
          </ac:spMkLst>
        </pc:spChg>
        <pc:spChg chg="del">
          <ac:chgData name="S, Srilakshmi (Nokia - IN/Bangalore)" userId="fd4ab6c5-c97d-4179-b329-9cbb7f23f590" providerId="ADAL" clId="{D16B2C72-AF8E-4E85-B549-F000819EBED9}" dt="2022-06-16T14:45:38.413" v="173" actId="478"/>
          <ac:spMkLst>
            <pc:docMk/>
            <pc:sldMk cId="2255156629" sldId="319"/>
            <ac:spMk id="74" creationId="{108AB996-4632-4153-9A38-3A68C6E5F92B}"/>
          </ac:spMkLst>
        </pc:spChg>
        <pc:spChg chg="del">
          <ac:chgData name="S, Srilakshmi (Nokia - IN/Bangalore)" userId="fd4ab6c5-c97d-4179-b329-9cbb7f23f590" providerId="ADAL" clId="{D16B2C72-AF8E-4E85-B549-F000819EBED9}" dt="2022-06-16T14:45:38.413" v="173" actId="478"/>
          <ac:spMkLst>
            <pc:docMk/>
            <pc:sldMk cId="2255156629" sldId="319"/>
            <ac:spMk id="75" creationId="{7B0AA688-BD87-4AD4-851D-5C53CF68E8E6}"/>
          </ac:spMkLst>
        </pc:spChg>
        <pc:spChg chg="del">
          <ac:chgData name="S, Srilakshmi (Nokia - IN/Bangalore)" userId="fd4ab6c5-c97d-4179-b329-9cbb7f23f590" providerId="ADAL" clId="{D16B2C72-AF8E-4E85-B549-F000819EBED9}" dt="2022-06-16T14:45:38.413" v="173" actId="478"/>
          <ac:spMkLst>
            <pc:docMk/>
            <pc:sldMk cId="2255156629" sldId="319"/>
            <ac:spMk id="76" creationId="{2CF45D2C-C65A-49DC-9288-75AAE6C795A2}"/>
          </ac:spMkLst>
        </pc:spChg>
        <pc:spChg chg="del">
          <ac:chgData name="S, Srilakshmi (Nokia - IN/Bangalore)" userId="fd4ab6c5-c97d-4179-b329-9cbb7f23f590" providerId="ADAL" clId="{D16B2C72-AF8E-4E85-B549-F000819EBED9}" dt="2022-06-16T14:45:38.413" v="173" actId="478"/>
          <ac:spMkLst>
            <pc:docMk/>
            <pc:sldMk cId="2255156629" sldId="319"/>
            <ac:spMk id="77" creationId="{3BF64B8E-4EAB-4C3E-9AA7-2AC574127357}"/>
          </ac:spMkLst>
        </pc:spChg>
        <pc:spChg chg="del">
          <ac:chgData name="S, Srilakshmi (Nokia - IN/Bangalore)" userId="fd4ab6c5-c97d-4179-b329-9cbb7f23f590" providerId="ADAL" clId="{D16B2C72-AF8E-4E85-B549-F000819EBED9}" dt="2022-06-16T14:45:38.413" v="173" actId="478"/>
          <ac:spMkLst>
            <pc:docMk/>
            <pc:sldMk cId="2255156629" sldId="319"/>
            <ac:spMk id="78" creationId="{DD2FDE43-E7DD-462C-9B03-FEB846CD3B0D}"/>
          </ac:spMkLst>
        </pc:spChg>
        <pc:graphicFrameChg chg="add del mod">
          <ac:chgData name="S, Srilakshmi (Nokia - IN/Bangalore)" userId="fd4ab6c5-c97d-4179-b329-9cbb7f23f590" providerId="ADAL" clId="{D16B2C72-AF8E-4E85-B549-F000819EBED9}" dt="2022-06-16T14:45:04.115" v="165"/>
          <ac:graphicFrameMkLst>
            <pc:docMk/>
            <pc:sldMk cId="2255156629" sldId="319"/>
            <ac:graphicFrameMk id="2" creationId="{E2A87C46-A1F7-438B-8215-639C72E49BAE}"/>
          </ac:graphicFrameMkLst>
        </pc:graphicFrameChg>
        <pc:graphicFrameChg chg="add del mod">
          <ac:chgData name="S, Srilakshmi (Nokia - IN/Bangalore)" userId="fd4ab6c5-c97d-4179-b329-9cbb7f23f590" providerId="ADAL" clId="{D16B2C72-AF8E-4E85-B549-F000819EBED9}" dt="2022-06-16T14:45:09.628" v="167"/>
          <ac:graphicFrameMkLst>
            <pc:docMk/>
            <pc:sldMk cId="2255156629" sldId="319"/>
            <ac:graphicFrameMk id="3" creationId="{0E19A4ED-9315-433B-AAD7-650DAD173519}"/>
          </ac:graphicFrameMkLst>
        </pc:graphicFrameChg>
        <pc:picChg chg="add mod">
          <ac:chgData name="S, Srilakshmi (Nokia - IN/Bangalore)" userId="fd4ab6c5-c97d-4179-b329-9cbb7f23f590" providerId="ADAL" clId="{D16B2C72-AF8E-4E85-B549-F000819EBED9}" dt="2022-06-16T15:16:11.015" v="779" actId="1076"/>
          <ac:picMkLst>
            <pc:docMk/>
            <pc:sldMk cId="2255156629" sldId="319"/>
            <ac:picMk id="5" creationId="{68B52229-5F00-45AC-94B1-590C080EA8AE}"/>
          </ac:picMkLst>
        </pc:picChg>
        <pc:cxnChg chg="del mod">
          <ac:chgData name="S, Srilakshmi (Nokia - IN/Bangalore)" userId="fd4ab6c5-c97d-4179-b329-9cbb7f23f590" providerId="ADAL" clId="{D16B2C72-AF8E-4E85-B549-F000819EBED9}" dt="2022-06-16T14:45:38.413" v="173" actId="478"/>
          <ac:cxnSpMkLst>
            <pc:docMk/>
            <pc:sldMk cId="2255156629" sldId="319"/>
            <ac:cxnSpMk id="57" creationId="{ED33FD12-B5C2-439A-B9A9-1E0711F7434F}"/>
          </ac:cxnSpMkLst>
        </pc:cxnChg>
        <pc:cxnChg chg="del mod">
          <ac:chgData name="S, Srilakshmi (Nokia - IN/Bangalore)" userId="fd4ab6c5-c97d-4179-b329-9cbb7f23f590" providerId="ADAL" clId="{D16B2C72-AF8E-4E85-B549-F000819EBED9}" dt="2022-06-16T14:45:38.413" v="173" actId="478"/>
          <ac:cxnSpMkLst>
            <pc:docMk/>
            <pc:sldMk cId="2255156629" sldId="319"/>
            <ac:cxnSpMk id="58" creationId="{64EE22AE-AB86-4B07-A403-DBA7D329DA5E}"/>
          </ac:cxnSpMkLst>
        </pc:cxnChg>
        <pc:cxnChg chg="del mod">
          <ac:chgData name="S, Srilakshmi (Nokia - IN/Bangalore)" userId="fd4ab6c5-c97d-4179-b329-9cbb7f23f590" providerId="ADAL" clId="{D16B2C72-AF8E-4E85-B549-F000819EBED9}" dt="2022-06-16T14:45:38.413" v="173" actId="478"/>
          <ac:cxnSpMkLst>
            <pc:docMk/>
            <pc:sldMk cId="2255156629" sldId="319"/>
            <ac:cxnSpMk id="59" creationId="{04BFABB6-5F78-4FC7-B499-323ED6CEAC41}"/>
          </ac:cxnSpMkLst>
        </pc:cxnChg>
        <pc:cxnChg chg="del mod">
          <ac:chgData name="S, Srilakshmi (Nokia - IN/Bangalore)" userId="fd4ab6c5-c97d-4179-b329-9cbb7f23f590" providerId="ADAL" clId="{D16B2C72-AF8E-4E85-B549-F000819EBED9}" dt="2022-06-16T14:45:38.413" v="173" actId="478"/>
          <ac:cxnSpMkLst>
            <pc:docMk/>
            <pc:sldMk cId="2255156629" sldId="319"/>
            <ac:cxnSpMk id="61" creationId="{C8F00645-30C0-4FD0-BC31-8AFD5DBB20CD}"/>
          </ac:cxnSpMkLst>
        </pc:cxnChg>
        <pc:cxnChg chg="del mod">
          <ac:chgData name="S, Srilakshmi (Nokia - IN/Bangalore)" userId="fd4ab6c5-c97d-4179-b329-9cbb7f23f590" providerId="ADAL" clId="{D16B2C72-AF8E-4E85-B549-F000819EBED9}" dt="2022-06-16T14:45:38.413" v="173" actId="478"/>
          <ac:cxnSpMkLst>
            <pc:docMk/>
            <pc:sldMk cId="2255156629" sldId="319"/>
            <ac:cxnSpMk id="67" creationId="{6D5F3BD9-5AF2-4ADE-90FC-0C3B579E527B}"/>
          </ac:cxnSpMkLst>
        </pc:cxnChg>
        <pc:cxnChg chg="del mod">
          <ac:chgData name="S, Srilakshmi (Nokia - IN/Bangalore)" userId="fd4ab6c5-c97d-4179-b329-9cbb7f23f590" providerId="ADAL" clId="{D16B2C72-AF8E-4E85-B549-F000819EBED9}" dt="2022-06-16T14:45:38.413" v="173" actId="478"/>
          <ac:cxnSpMkLst>
            <pc:docMk/>
            <pc:sldMk cId="2255156629" sldId="319"/>
            <ac:cxnSpMk id="68" creationId="{AE099315-38EB-4D21-8412-222645EDC9D5}"/>
          </ac:cxnSpMkLst>
        </pc:cxnChg>
        <pc:cxnChg chg="del mod">
          <ac:chgData name="S, Srilakshmi (Nokia - IN/Bangalore)" userId="fd4ab6c5-c97d-4179-b329-9cbb7f23f590" providerId="ADAL" clId="{D16B2C72-AF8E-4E85-B549-F000819EBED9}" dt="2022-06-16T14:45:38.413" v="173" actId="478"/>
          <ac:cxnSpMkLst>
            <pc:docMk/>
            <pc:sldMk cId="2255156629" sldId="319"/>
            <ac:cxnSpMk id="73" creationId="{0D50B800-5D7A-45CD-BA5E-807993653524}"/>
          </ac:cxnSpMkLst>
        </pc:cxnChg>
        <pc:cxnChg chg="del mod">
          <ac:chgData name="S, Srilakshmi (Nokia - IN/Bangalore)" userId="fd4ab6c5-c97d-4179-b329-9cbb7f23f590" providerId="ADAL" clId="{D16B2C72-AF8E-4E85-B549-F000819EBED9}" dt="2022-06-16T14:45:38.413" v="173" actId="478"/>
          <ac:cxnSpMkLst>
            <pc:docMk/>
            <pc:sldMk cId="2255156629" sldId="319"/>
            <ac:cxnSpMk id="79" creationId="{A984D947-93B9-4D87-B6B7-F33707C594CF}"/>
          </ac:cxnSpMkLst>
        </pc:cxnChg>
        <pc:cxnChg chg="del mod">
          <ac:chgData name="S, Srilakshmi (Nokia - IN/Bangalore)" userId="fd4ab6c5-c97d-4179-b329-9cbb7f23f590" providerId="ADAL" clId="{D16B2C72-AF8E-4E85-B549-F000819EBED9}" dt="2022-06-16T14:45:38.413" v="173" actId="478"/>
          <ac:cxnSpMkLst>
            <pc:docMk/>
            <pc:sldMk cId="2255156629" sldId="319"/>
            <ac:cxnSpMk id="80" creationId="{781C3F71-F5D8-47F2-97E7-FAA04B6193A7}"/>
          </ac:cxnSpMkLst>
        </pc:cxnChg>
      </pc:sldChg>
      <pc:sldChg chg="add del">
        <pc:chgData name="S, Srilakshmi (Nokia - IN/Bangalore)" userId="fd4ab6c5-c97d-4179-b329-9cbb7f23f590" providerId="ADAL" clId="{D16B2C72-AF8E-4E85-B549-F000819EBED9}" dt="2022-06-16T14:44:03.264" v="135" actId="47"/>
        <pc:sldMkLst>
          <pc:docMk/>
          <pc:sldMk cId="3884707934" sldId="320"/>
        </pc:sldMkLst>
      </pc:sldChg>
      <pc:sldChg chg="add del">
        <pc:chgData name="S, Srilakshmi (Nokia - IN/Bangalore)" userId="fd4ab6c5-c97d-4179-b329-9cbb7f23f590" providerId="ADAL" clId="{D16B2C72-AF8E-4E85-B549-F000819EBED9}" dt="2022-06-16T14:44:03.713" v="136" actId="47"/>
        <pc:sldMkLst>
          <pc:docMk/>
          <pc:sldMk cId="3242826796" sldId="705"/>
        </pc:sldMkLst>
      </pc:sldChg>
      <pc:sldChg chg="add del">
        <pc:chgData name="S, Srilakshmi (Nokia - IN/Bangalore)" userId="fd4ab6c5-c97d-4179-b329-9cbb7f23f590" providerId="ADAL" clId="{D16B2C72-AF8E-4E85-B549-F000819EBED9}" dt="2022-06-16T14:44:04.179" v="137" actId="47"/>
        <pc:sldMkLst>
          <pc:docMk/>
          <pc:sldMk cId="2697070629" sldId="707"/>
        </pc:sldMkLst>
      </pc:sldChg>
      <pc:sldChg chg="addSp delSp modSp new mod">
        <pc:chgData name="S, Srilakshmi (Nokia - IN/Bangalore)" userId="fd4ab6c5-c97d-4179-b329-9cbb7f23f590" providerId="ADAL" clId="{D16B2C72-AF8E-4E85-B549-F000819EBED9}" dt="2022-06-16T15:07:51.037" v="476"/>
        <pc:sldMkLst>
          <pc:docMk/>
          <pc:sldMk cId="2468984275" sldId="708"/>
        </pc:sldMkLst>
        <pc:spChg chg="mod">
          <ac:chgData name="S, Srilakshmi (Nokia - IN/Bangalore)" userId="fd4ab6c5-c97d-4179-b329-9cbb7f23f590" providerId="ADAL" clId="{D16B2C72-AF8E-4E85-B549-F000819EBED9}" dt="2022-06-16T14:42:46.192" v="102" actId="6549"/>
          <ac:spMkLst>
            <pc:docMk/>
            <pc:sldMk cId="2468984275" sldId="708"/>
            <ac:spMk id="3" creationId="{217FB9C9-4520-4DC1-9C33-8BF69DCFF939}"/>
          </ac:spMkLst>
        </pc:spChg>
        <pc:spChg chg="mod">
          <ac:chgData name="S, Srilakshmi (Nokia - IN/Bangalore)" userId="fd4ab6c5-c97d-4179-b329-9cbb7f23f590" providerId="ADAL" clId="{D16B2C72-AF8E-4E85-B549-F000819EBED9}" dt="2022-06-16T15:07:51.037" v="476"/>
          <ac:spMkLst>
            <pc:docMk/>
            <pc:sldMk cId="2468984275" sldId="708"/>
            <ac:spMk id="4" creationId="{2C7D3643-A0BC-42F1-8895-C51D25AB6609}"/>
          </ac:spMkLst>
        </pc:spChg>
        <pc:spChg chg="del mod">
          <ac:chgData name="S, Srilakshmi (Nokia - IN/Bangalore)" userId="fd4ab6c5-c97d-4179-b329-9cbb7f23f590" providerId="ADAL" clId="{D16B2C72-AF8E-4E85-B549-F000819EBED9}" dt="2022-06-16T14:59:10.074" v="231" actId="478"/>
          <ac:spMkLst>
            <pc:docMk/>
            <pc:sldMk cId="2468984275" sldId="708"/>
            <ac:spMk id="5" creationId="{B6D0A1A7-3680-4CE2-BB27-BB624F06389C}"/>
          </ac:spMkLst>
        </pc:spChg>
        <pc:spChg chg="add del mod">
          <ac:chgData name="S, Srilakshmi (Nokia - IN/Bangalore)" userId="fd4ab6c5-c97d-4179-b329-9cbb7f23f590" providerId="ADAL" clId="{D16B2C72-AF8E-4E85-B549-F000819EBED9}" dt="2022-06-16T14:59:18.395" v="232" actId="478"/>
          <ac:spMkLst>
            <pc:docMk/>
            <pc:sldMk cId="2468984275" sldId="708"/>
            <ac:spMk id="6" creationId="{3584FC35-149C-4F03-BF2F-9F714585C2E1}"/>
          </ac:spMkLst>
        </pc:spChg>
      </pc:sldChg>
      <pc:sldChg chg="modSp add del mod ord">
        <pc:chgData name="S, Srilakshmi (Nokia - IN/Bangalore)" userId="fd4ab6c5-c97d-4179-b329-9cbb7f23f590" providerId="ADAL" clId="{D16B2C72-AF8E-4E85-B549-F000819EBED9}" dt="2022-06-16T15:08:08.056" v="479" actId="2696"/>
        <pc:sldMkLst>
          <pc:docMk/>
          <pc:sldMk cId="3344319587" sldId="709"/>
        </pc:sldMkLst>
        <pc:spChg chg="mod">
          <ac:chgData name="S, Srilakshmi (Nokia - IN/Bangalore)" userId="fd4ab6c5-c97d-4179-b329-9cbb7f23f590" providerId="ADAL" clId="{D16B2C72-AF8E-4E85-B549-F000819EBED9}" dt="2022-06-16T14:43:25.668" v="118" actId="6549"/>
          <ac:spMkLst>
            <pc:docMk/>
            <pc:sldMk cId="3344319587" sldId="709"/>
            <ac:spMk id="3" creationId="{217FB9C9-4520-4DC1-9C33-8BF69DCFF939}"/>
          </ac:spMkLst>
        </pc:spChg>
      </pc:sldChg>
      <pc:sldChg chg="new del">
        <pc:chgData name="S, Srilakshmi (Nokia - IN/Bangalore)" userId="fd4ab6c5-c97d-4179-b329-9cbb7f23f590" providerId="ADAL" clId="{D16B2C72-AF8E-4E85-B549-F000819EBED9}" dt="2022-06-16T14:43:57.366" v="130" actId="680"/>
        <pc:sldMkLst>
          <pc:docMk/>
          <pc:sldMk cId="541068589" sldId="710"/>
        </pc:sldMkLst>
      </pc:sldChg>
      <pc:sldChg chg="modSp add del mod">
        <pc:chgData name="S, Srilakshmi (Nokia - IN/Bangalore)" userId="fd4ab6c5-c97d-4179-b329-9cbb7f23f590" providerId="ADAL" clId="{D16B2C72-AF8E-4E85-B549-F000819EBED9}" dt="2022-06-16T15:12:21.158" v="766" actId="47"/>
        <pc:sldMkLst>
          <pc:docMk/>
          <pc:sldMk cId="3759691341" sldId="710"/>
        </pc:sldMkLst>
        <pc:spChg chg="mod">
          <ac:chgData name="S, Srilakshmi (Nokia - IN/Bangalore)" userId="fd4ab6c5-c97d-4179-b329-9cbb7f23f590" providerId="ADAL" clId="{D16B2C72-AF8E-4E85-B549-F000819EBED9}" dt="2022-06-16T14:58:33.273" v="226" actId="20577"/>
          <ac:spMkLst>
            <pc:docMk/>
            <pc:sldMk cId="3759691341" sldId="710"/>
            <ac:spMk id="16" creationId="{75D0BD14-FEAC-4560-98A4-85BCD77087C8}"/>
          </ac:spMkLst>
        </pc:spChg>
      </pc:sldChg>
      <pc:sldChg chg="addSp delSp modSp add mod">
        <pc:chgData name="S, Srilakshmi (Nokia - IN/Bangalore)" userId="fd4ab6c5-c97d-4179-b329-9cbb7f23f590" providerId="ADAL" clId="{D16B2C72-AF8E-4E85-B549-F000819EBED9}" dt="2022-06-17T15:27:21.279" v="1365" actId="20577"/>
        <pc:sldMkLst>
          <pc:docMk/>
          <pc:sldMk cId="1975607967" sldId="711"/>
        </pc:sldMkLst>
        <pc:spChg chg="add mod">
          <ac:chgData name="S, Srilakshmi (Nokia - IN/Bangalore)" userId="fd4ab6c5-c97d-4179-b329-9cbb7f23f590" providerId="ADAL" clId="{D16B2C72-AF8E-4E85-B549-F000819EBED9}" dt="2022-06-17T04:54:48.202" v="1016"/>
          <ac:spMkLst>
            <pc:docMk/>
            <pc:sldMk cId="1975607967" sldId="711"/>
            <ac:spMk id="5" creationId="{A14901C8-708B-4A6D-AB49-8463F4D63B2D}"/>
          </ac:spMkLst>
        </pc:spChg>
        <pc:spChg chg="del">
          <ac:chgData name="S, Srilakshmi (Nokia - IN/Bangalore)" userId="fd4ab6c5-c97d-4179-b329-9cbb7f23f590" providerId="ADAL" clId="{D16B2C72-AF8E-4E85-B549-F000819EBED9}" dt="2022-06-17T04:54:47.913" v="1015" actId="478"/>
          <ac:spMkLst>
            <pc:docMk/>
            <pc:sldMk cId="1975607967" sldId="711"/>
            <ac:spMk id="10" creationId="{47C3EC19-BBF4-43D3-A455-B4371AE40146}"/>
          </ac:spMkLst>
        </pc:spChg>
        <pc:spChg chg="mod">
          <ac:chgData name="S, Srilakshmi (Nokia - IN/Bangalore)" userId="fd4ab6c5-c97d-4179-b329-9cbb7f23f590" providerId="ADAL" clId="{D16B2C72-AF8E-4E85-B549-F000819EBED9}" dt="2022-06-17T15:27:21.279" v="1365" actId="20577"/>
          <ac:spMkLst>
            <pc:docMk/>
            <pc:sldMk cId="1975607967" sldId="711"/>
            <ac:spMk id="16" creationId="{75D0BD14-FEAC-4560-98A4-85BCD77087C8}"/>
          </ac:spMkLst>
        </pc:spChg>
      </pc:sldChg>
      <pc:sldChg chg="addSp delSp modSp add mod">
        <pc:chgData name="S, Srilakshmi (Nokia - IN/Bangalore)" userId="fd4ab6c5-c97d-4179-b329-9cbb7f23f590" providerId="ADAL" clId="{D16B2C72-AF8E-4E85-B549-F000819EBED9}" dt="2022-06-17T16:27:46.754" v="1397" actId="20577"/>
        <pc:sldMkLst>
          <pc:docMk/>
          <pc:sldMk cId="395541919" sldId="712"/>
        </pc:sldMkLst>
        <pc:spChg chg="del">
          <ac:chgData name="S, Srilakshmi (Nokia - IN/Bangalore)" userId="fd4ab6c5-c97d-4179-b329-9cbb7f23f590" providerId="ADAL" clId="{D16B2C72-AF8E-4E85-B549-F000819EBED9}" dt="2022-06-16T14:59:31.932" v="235" actId="478"/>
          <ac:spMkLst>
            <pc:docMk/>
            <pc:sldMk cId="395541919" sldId="712"/>
            <ac:spMk id="4" creationId="{2C7D3643-A0BC-42F1-8895-C51D25AB6609}"/>
          </ac:spMkLst>
        </pc:spChg>
        <pc:spChg chg="mod">
          <ac:chgData name="S, Srilakshmi (Nokia - IN/Bangalore)" userId="fd4ab6c5-c97d-4179-b329-9cbb7f23f590" providerId="ADAL" clId="{D16B2C72-AF8E-4E85-B549-F000819EBED9}" dt="2022-06-17T16:27:46.754" v="1397" actId="20577"/>
          <ac:spMkLst>
            <pc:docMk/>
            <pc:sldMk cId="395541919" sldId="712"/>
            <ac:spMk id="5" creationId="{B6D0A1A7-3680-4CE2-BB27-BB624F06389C}"/>
          </ac:spMkLst>
        </pc:spChg>
        <pc:spChg chg="add del mod">
          <ac:chgData name="S, Srilakshmi (Nokia - IN/Bangalore)" userId="fd4ab6c5-c97d-4179-b329-9cbb7f23f590" providerId="ADAL" clId="{D16B2C72-AF8E-4E85-B549-F000819EBED9}" dt="2022-06-16T14:59:36.970" v="236" actId="478"/>
          <ac:spMkLst>
            <pc:docMk/>
            <pc:sldMk cId="395541919" sldId="712"/>
            <ac:spMk id="6" creationId="{6D22DCBB-735C-433B-94DF-041851CF4247}"/>
          </ac:spMkLst>
        </pc:spChg>
      </pc:sldChg>
      <pc:sldChg chg="modSp add mod">
        <pc:chgData name="S, Srilakshmi (Nokia - IN/Bangalore)" userId="fd4ab6c5-c97d-4179-b329-9cbb7f23f590" providerId="ADAL" clId="{D16B2C72-AF8E-4E85-B549-F000819EBED9}" dt="2022-06-16T15:17:18.555" v="806" actId="313"/>
        <pc:sldMkLst>
          <pc:docMk/>
          <pc:sldMk cId="3903210793" sldId="713"/>
        </pc:sldMkLst>
        <pc:spChg chg="mod">
          <ac:chgData name="S, Srilakshmi (Nokia - IN/Bangalore)" userId="fd4ab6c5-c97d-4179-b329-9cbb7f23f590" providerId="ADAL" clId="{D16B2C72-AF8E-4E85-B549-F000819EBED9}" dt="2022-06-16T15:01:50.828" v="313" actId="20577"/>
          <ac:spMkLst>
            <pc:docMk/>
            <pc:sldMk cId="3903210793" sldId="713"/>
            <ac:spMk id="11" creationId="{1954ED29-3CD9-453C-AB01-FA79C88267F2}"/>
          </ac:spMkLst>
        </pc:spChg>
        <pc:spChg chg="mod">
          <ac:chgData name="S, Srilakshmi (Nokia - IN/Bangalore)" userId="fd4ab6c5-c97d-4179-b329-9cbb7f23f590" providerId="ADAL" clId="{D16B2C72-AF8E-4E85-B549-F000819EBED9}" dt="2022-06-16T15:17:18.555" v="806" actId="313"/>
          <ac:spMkLst>
            <pc:docMk/>
            <pc:sldMk cId="3903210793" sldId="713"/>
            <ac:spMk id="16" creationId="{75D0BD14-FEAC-4560-98A4-85BCD77087C8}"/>
          </ac:spMkLst>
        </pc:spChg>
      </pc:sldChg>
      <pc:sldChg chg="modSp add mod">
        <pc:chgData name="S, Srilakshmi (Nokia - IN/Bangalore)" userId="fd4ab6c5-c97d-4179-b329-9cbb7f23f590" providerId="ADAL" clId="{D16B2C72-AF8E-4E85-B549-F000819EBED9}" dt="2022-06-17T13:35:34.528" v="1040" actId="6549"/>
        <pc:sldMkLst>
          <pc:docMk/>
          <pc:sldMk cId="3523159684" sldId="714"/>
        </pc:sldMkLst>
        <pc:spChg chg="mod">
          <ac:chgData name="S, Srilakshmi (Nokia - IN/Bangalore)" userId="fd4ab6c5-c97d-4179-b329-9cbb7f23f590" providerId="ADAL" clId="{D16B2C72-AF8E-4E85-B549-F000819EBED9}" dt="2022-06-16T15:08:05.374" v="478"/>
          <ac:spMkLst>
            <pc:docMk/>
            <pc:sldMk cId="3523159684" sldId="714"/>
            <ac:spMk id="3" creationId="{217FB9C9-4520-4DC1-9C33-8BF69DCFF939}"/>
          </ac:spMkLst>
        </pc:spChg>
        <pc:spChg chg="mod">
          <ac:chgData name="S, Srilakshmi (Nokia - IN/Bangalore)" userId="fd4ab6c5-c97d-4179-b329-9cbb7f23f590" providerId="ADAL" clId="{D16B2C72-AF8E-4E85-B549-F000819EBED9}" dt="2022-06-17T13:35:34.528" v="1040" actId="6549"/>
          <ac:spMkLst>
            <pc:docMk/>
            <pc:sldMk cId="3523159684" sldId="714"/>
            <ac:spMk id="5" creationId="{B6D0A1A7-3680-4CE2-BB27-BB624F06389C}"/>
          </ac:spMkLst>
        </pc:spChg>
      </pc:sldChg>
      <pc:sldMasterChg chg="modSp mod">
        <pc:chgData name="S, Srilakshmi (Nokia - IN/Bangalore)" userId="fd4ab6c5-c97d-4179-b329-9cbb7f23f590" providerId="ADAL" clId="{D16B2C72-AF8E-4E85-B549-F000819EBED9}" dt="2022-06-16T14:37:14.688" v="4" actId="947"/>
        <pc:sldMasterMkLst>
          <pc:docMk/>
          <pc:sldMasterMk cId="0" sldId="2147483729"/>
        </pc:sldMasterMkLst>
        <pc:spChg chg="mod">
          <ac:chgData name="S, Srilakshmi (Nokia - IN/Bangalore)" userId="fd4ab6c5-c97d-4179-b329-9cbb7f23f590" providerId="ADAL" clId="{D16B2C72-AF8E-4E85-B549-F000819EBED9}" dt="2022-06-16T14:37:14.688" v="4" actId="94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Srilakshmi S (Nokia)" userId="fd4ab6c5-c97d-4179-b329-9cbb7f23f590" providerId="ADAL" clId="{82D0A604-127B-455C-8CB2-488A41972630}"/>
    <pc:docChg chg="undo redo custSel addSld delSld modSld sldOrd modMainMaster">
      <pc:chgData name="Srilakshmi S (Nokia)" userId="fd4ab6c5-c97d-4179-b329-9cbb7f23f590" providerId="ADAL" clId="{82D0A604-127B-455C-8CB2-488A41972630}" dt="2024-06-24T10:22:28.765" v="1922" actId="1037"/>
      <pc:docMkLst>
        <pc:docMk/>
      </pc:docMkLst>
      <pc:sldChg chg="modSp del mod">
        <pc:chgData name="Srilakshmi S (Nokia)" userId="fd4ab6c5-c97d-4179-b329-9cbb7f23f590" providerId="ADAL" clId="{82D0A604-127B-455C-8CB2-488A41972630}" dt="2024-06-21T14:46:58.271" v="1034" actId="47"/>
        <pc:sldMkLst>
          <pc:docMk/>
          <pc:sldMk cId="0" sldId="303"/>
        </pc:sldMkLst>
        <pc:spChg chg="mod">
          <ac:chgData name="Srilakshmi S (Nokia)" userId="fd4ab6c5-c97d-4179-b329-9cbb7f23f590" providerId="ADAL" clId="{82D0A604-127B-455C-8CB2-488A41972630}" dt="2024-06-21T14:46:45.399" v="1031" actId="21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Srilakshmi S (Nokia)" userId="fd4ab6c5-c97d-4179-b329-9cbb7f23f590" providerId="ADAL" clId="{82D0A604-127B-455C-8CB2-488A41972630}" dt="2024-06-21T14:46:26.692" v="1027" actId="21"/>
          <ac:spMkLst>
            <pc:docMk/>
            <pc:sldMk cId="0" sldId="303"/>
            <ac:spMk id="9219" creationId="{00000000-0000-0000-0000-000000000000}"/>
          </ac:spMkLst>
        </pc:spChg>
      </pc:sldChg>
      <pc:sldChg chg="modSp del mod delCm">
        <pc:chgData name="Srilakshmi S (Nokia)" userId="fd4ab6c5-c97d-4179-b329-9cbb7f23f590" providerId="ADAL" clId="{82D0A604-127B-455C-8CB2-488A41972630}" dt="2024-06-21T14:44:08.597" v="974" actId="47"/>
        <pc:sldMkLst>
          <pc:docMk/>
          <pc:sldMk cId="3604537333" sldId="312"/>
        </pc:sldMkLst>
        <pc:spChg chg="mod">
          <ac:chgData name="Srilakshmi S (Nokia)" userId="fd4ab6c5-c97d-4179-b329-9cbb7f23f590" providerId="ADAL" clId="{82D0A604-127B-455C-8CB2-488A41972630}" dt="2024-06-20T08:04:48.556" v="76" actId="20577"/>
          <ac:spMkLst>
            <pc:docMk/>
            <pc:sldMk cId="3604537333" sldId="312"/>
            <ac:spMk id="11" creationId="{1954ED29-3CD9-453C-AB01-FA79C88267F2}"/>
          </ac:spMkLst>
        </pc:spChg>
        <pc:spChg chg="mod">
          <ac:chgData name="Srilakshmi S (Nokia)" userId="fd4ab6c5-c97d-4179-b329-9cbb7f23f590" providerId="ADAL" clId="{82D0A604-127B-455C-8CB2-488A41972630}" dt="2024-06-21T14:37:57.412" v="874" actId="403"/>
          <ac:spMkLst>
            <pc:docMk/>
            <pc:sldMk cId="3604537333" sldId="312"/>
            <ac:spMk id="16" creationId="{75D0BD14-FEAC-4560-98A4-85BCD77087C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rilakshmi S (Nokia)" userId="fd4ab6c5-c97d-4179-b329-9cbb7f23f590" providerId="ADAL" clId="{82D0A604-127B-455C-8CB2-488A41972630}" dt="2024-06-20T08:59:02.605" v="175"/>
              <pc2:cmMkLst xmlns:pc2="http://schemas.microsoft.com/office/powerpoint/2019/9/main/command">
                <pc:docMk/>
                <pc:sldMk cId="3604537333" sldId="312"/>
                <pc2:cmMk id="{A71EE763-A3AC-4E54-A6A5-F8535B4E96E2}"/>
              </pc2:cmMkLst>
            </pc226:cmChg>
          </p:ext>
        </pc:extLst>
      </pc:sldChg>
      <pc:sldChg chg="del">
        <pc:chgData name="Srilakshmi S (Nokia)" userId="fd4ab6c5-c97d-4179-b329-9cbb7f23f590" providerId="ADAL" clId="{82D0A604-127B-455C-8CB2-488A41972630}" dt="2024-06-21T14:19:01.021" v="481" actId="47"/>
        <pc:sldMkLst>
          <pc:docMk/>
          <pc:sldMk cId="2255156629" sldId="319"/>
        </pc:sldMkLst>
      </pc:sldChg>
      <pc:sldChg chg="modSp del mod">
        <pc:chgData name="Srilakshmi S (Nokia)" userId="fd4ab6c5-c97d-4179-b329-9cbb7f23f590" providerId="ADAL" clId="{82D0A604-127B-455C-8CB2-488A41972630}" dt="2024-06-21T14:44:39.783" v="984" actId="47"/>
        <pc:sldMkLst>
          <pc:docMk/>
          <pc:sldMk cId="2468984275" sldId="708"/>
        </pc:sldMkLst>
        <pc:spChg chg="mod">
          <ac:chgData name="Srilakshmi S (Nokia)" userId="fd4ab6c5-c97d-4179-b329-9cbb7f23f590" providerId="ADAL" clId="{82D0A604-127B-455C-8CB2-488A41972630}" dt="2024-06-21T14:44:18.201" v="976" actId="21"/>
          <ac:spMkLst>
            <pc:docMk/>
            <pc:sldMk cId="2468984275" sldId="708"/>
            <ac:spMk id="3" creationId="{217FB9C9-4520-4DC1-9C33-8BF69DCFF939}"/>
          </ac:spMkLst>
        </pc:spChg>
        <pc:spChg chg="mod">
          <ac:chgData name="Srilakshmi S (Nokia)" userId="fd4ab6c5-c97d-4179-b329-9cbb7f23f590" providerId="ADAL" clId="{82D0A604-127B-455C-8CB2-488A41972630}" dt="2024-06-21T14:44:23.645" v="979" actId="27636"/>
          <ac:spMkLst>
            <pc:docMk/>
            <pc:sldMk cId="2468984275" sldId="708"/>
            <ac:spMk id="4" creationId="{2C7D3643-A0BC-42F1-8895-C51D25AB6609}"/>
          </ac:spMkLst>
        </pc:spChg>
      </pc:sldChg>
      <pc:sldChg chg="del">
        <pc:chgData name="Srilakshmi S (Nokia)" userId="fd4ab6c5-c97d-4179-b329-9cbb7f23f590" providerId="ADAL" clId="{82D0A604-127B-455C-8CB2-488A41972630}" dt="2024-06-21T14:18:54.440" v="480" actId="47"/>
        <pc:sldMkLst>
          <pc:docMk/>
          <pc:sldMk cId="3523159684" sldId="714"/>
        </pc:sldMkLst>
      </pc:sldChg>
      <pc:sldChg chg="delSp modSp del mod">
        <pc:chgData name="Srilakshmi S (Nokia)" userId="fd4ab6c5-c97d-4179-b329-9cbb7f23f590" providerId="ADAL" clId="{82D0A604-127B-455C-8CB2-488A41972630}" dt="2024-06-21T14:45:53.072" v="1013" actId="47"/>
        <pc:sldMkLst>
          <pc:docMk/>
          <pc:sldMk cId="854707943" sldId="715"/>
        </pc:sldMkLst>
        <pc:spChg chg="mod">
          <ac:chgData name="Srilakshmi S (Nokia)" userId="fd4ab6c5-c97d-4179-b329-9cbb7f23f590" providerId="ADAL" clId="{82D0A604-127B-455C-8CB2-488A41972630}" dt="2024-06-21T14:45:02.542" v="986" actId="21"/>
          <ac:spMkLst>
            <pc:docMk/>
            <pc:sldMk cId="854707943" sldId="715"/>
            <ac:spMk id="3" creationId="{217FB9C9-4520-4DC1-9C33-8BF69DCFF939}"/>
          </ac:spMkLst>
        </pc:spChg>
        <pc:spChg chg="mod">
          <ac:chgData name="Srilakshmi S (Nokia)" userId="fd4ab6c5-c97d-4179-b329-9cbb7f23f590" providerId="ADAL" clId="{82D0A604-127B-455C-8CB2-488A41972630}" dt="2024-06-21T14:45:34.640" v="1007"/>
          <ac:spMkLst>
            <pc:docMk/>
            <pc:sldMk cId="854707943" sldId="715"/>
            <ac:spMk id="5" creationId="{B6D0A1A7-3680-4CE2-BB27-BB624F06389C}"/>
          </ac:spMkLst>
        </pc:spChg>
        <pc:graphicFrameChg chg="del">
          <ac:chgData name="Srilakshmi S (Nokia)" userId="fd4ab6c5-c97d-4179-b329-9cbb7f23f590" providerId="ADAL" clId="{82D0A604-127B-455C-8CB2-488A41972630}" dt="2024-06-21T14:34:56.579" v="575" actId="478"/>
          <ac:graphicFrameMkLst>
            <pc:docMk/>
            <pc:sldMk cId="854707943" sldId="715"/>
            <ac:graphicFrameMk id="12" creationId="{E789B268-B83C-4752-9DFE-3467164C2F1D}"/>
          </ac:graphicFrameMkLst>
        </pc:graphicFrameChg>
        <pc:graphicFrameChg chg="del">
          <ac:chgData name="Srilakshmi S (Nokia)" userId="fd4ab6c5-c97d-4179-b329-9cbb7f23f590" providerId="ADAL" clId="{82D0A604-127B-455C-8CB2-488A41972630}" dt="2024-06-21T14:35:00.733" v="576" actId="478"/>
          <ac:graphicFrameMkLst>
            <pc:docMk/>
            <pc:sldMk cId="854707943" sldId="715"/>
            <ac:graphicFrameMk id="14" creationId="{A8128FB3-D530-4431-934B-B825FC739852}"/>
          </ac:graphicFrameMkLst>
        </pc:graphicFrameChg>
        <pc:graphicFrameChg chg="del modGraphic">
          <ac:chgData name="Srilakshmi S (Nokia)" userId="fd4ab6c5-c97d-4179-b329-9cbb7f23f590" providerId="ADAL" clId="{82D0A604-127B-455C-8CB2-488A41972630}" dt="2024-06-21T14:35:04.121" v="578" actId="478"/>
          <ac:graphicFrameMkLst>
            <pc:docMk/>
            <pc:sldMk cId="854707943" sldId="715"/>
            <ac:graphicFrameMk id="18" creationId="{8118A382-5D43-4F0C-AE48-63AD77D4C48E}"/>
          </ac:graphicFrameMkLst>
        </pc:graphicFrameChg>
        <pc:picChg chg="del">
          <ac:chgData name="Srilakshmi S (Nokia)" userId="fd4ab6c5-c97d-4179-b329-9cbb7f23f590" providerId="ADAL" clId="{82D0A604-127B-455C-8CB2-488A41972630}" dt="2024-06-21T14:35:06.351" v="579" actId="478"/>
          <ac:picMkLst>
            <pc:docMk/>
            <pc:sldMk cId="854707943" sldId="715"/>
            <ac:picMk id="6" creationId="{CA5BA522-E3A2-4BFF-9239-1B1331FE834C}"/>
          </ac:picMkLst>
        </pc:picChg>
        <pc:picChg chg="del">
          <ac:chgData name="Srilakshmi S (Nokia)" userId="fd4ab6c5-c97d-4179-b329-9cbb7f23f590" providerId="ADAL" clId="{82D0A604-127B-455C-8CB2-488A41972630}" dt="2024-06-21T14:35:07.903" v="580" actId="478"/>
          <ac:picMkLst>
            <pc:docMk/>
            <pc:sldMk cId="854707943" sldId="715"/>
            <ac:picMk id="9" creationId="{8EAB3923-28E3-445C-A6AE-03686AA21642}"/>
          </ac:picMkLst>
        </pc:picChg>
      </pc:sldChg>
      <pc:sldChg chg="del">
        <pc:chgData name="Srilakshmi S (Nokia)" userId="fd4ab6c5-c97d-4179-b329-9cbb7f23f590" providerId="ADAL" clId="{82D0A604-127B-455C-8CB2-488A41972630}" dt="2024-06-21T14:19:02.201" v="482" actId="47"/>
        <pc:sldMkLst>
          <pc:docMk/>
          <pc:sldMk cId="3355204967" sldId="716"/>
        </pc:sldMkLst>
      </pc:sldChg>
      <pc:sldChg chg="add del">
        <pc:chgData name="Srilakshmi S (Nokia)" userId="fd4ab6c5-c97d-4179-b329-9cbb7f23f590" providerId="ADAL" clId="{82D0A604-127B-455C-8CB2-488A41972630}" dt="2024-06-21T14:19:10.728" v="485" actId="47"/>
        <pc:sldMkLst>
          <pc:docMk/>
          <pc:sldMk cId="1791507445" sldId="717"/>
        </pc:sldMkLst>
      </pc:sldChg>
      <pc:sldChg chg="modSp del mod">
        <pc:chgData name="Srilakshmi S (Nokia)" userId="fd4ab6c5-c97d-4179-b329-9cbb7f23f590" providerId="ADAL" clId="{82D0A604-127B-455C-8CB2-488A41972630}" dt="2024-06-21T14:46:05.772" v="1025" actId="47"/>
        <pc:sldMkLst>
          <pc:docMk/>
          <pc:sldMk cId="3981751690" sldId="718"/>
        </pc:sldMkLst>
        <pc:spChg chg="mod">
          <ac:chgData name="Srilakshmi S (Nokia)" userId="fd4ab6c5-c97d-4179-b329-9cbb7f23f590" providerId="ADAL" clId="{82D0A604-127B-455C-8CB2-488A41972630}" dt="2024-06-21T14:39:40.128" v="953" actId="6549"/>
          <ac:spMkLst>
            <pc:docMk/>
            <pc:sldMk cId="3981751690" sldId="718"/>
            <ac:spMk id="4" creationId="{2C7D3643-A0BC-42F1-8895-C51D25AB6609}"/>
          </ac:spMkLst>
        </pc:spChg>
      </pc:sldChg>
      <pc:sldChg chg="modSp new mod ord">
        <pc:chgData name="Srilakshmi S (Nokia)" userId="fd4ab6c5-c97d-4179-b329-9cbb7f23f590" providerId="ADAL" clId="{82D0A604-127B-455C-8CB2-488A41972630}" dt="2024-06-24T08:46:58.483" v="1470"/>
        <pc:sldMkLst>
          <pc:docMk/>
          <pc:sldMk cId="2157754743" sldId="719"/>
        </pc:sldMkLst>
        <pc:spChg chg="mod">
          <ac:chgData name="Srilakshmi S (Nokia)" userId="fd4ab6c5-c97d-4179-b329-9cbb7f23f590" providerId="ADAL" clId="{82D0A604-127B-455C-8CB2-488A41972630}" dt="2024-06-21T14:41:49.606" v="963" actId="15"/>
          <ac:spMkLst>
            <pc:docMk/>
            <pc:sldMk cId="2157754743" sldId="719"/>
            <ac:spMk id="3" creationId="{615AD393-1FAF-9187-5C79-1AB2D1500FAD}"/>
          </ac:spMkLst>
        </pc:spChg>
      </pc:sldChg>
      <pc:sldChg chg="new del">
        <pc:chgData name="Srilakshmi S (Nokia)" userId="fd4ab6c5-c97d-4179-b329-9cbb7f23f590" providerId="ADAL" clId="{82D0A604-127B-455C-8CB2-488A41972630}" dt="2024-06-21T14:41:30.378" v="957" actId="680"/>
        <pc:sldMkLst>
          <pc:docMk/>
          <pc:sldMk cId="3151393755" sldId="719"/>
        </pc:sldMkLst>
      </pc:sldChg>
      <pc:sldChg chg="new del">
        <pc:chgData name="Srilakshmi S (Nokia)" userId="fd4ab6c5-c97d-4179-b329-9cbb7f23f590" providerId="ADAL" clId="{82D0A604-127B-455C-8CB2-488A41972630}" dt="2024-06-21T14:41:30.118" v="956" actId="680"/>
        <pc:sldMkLst>
          <pc:docMk/>
          <pc:sldMk cId="2841578063" sldId="720"/>
        </pc:sldMkLst>
      </pc:sldChg>
      <pc:sldChg chg="modSp new mod">
        <pc:chgData name="Srilakshmi S (Nokia)" userId="fd4ab6c5-c97d-4179-b329-9cbb7f23f590" providerId="ADAL" clId="{82D0A604-127B-455C-8CB2-488A41972630}" dt="2024-06-21T14:42:36.831" v="972"/>
        <pc:sldMkLst>
          <pc:docMk/>
          <pc:sldMk cId="3868936389" sldId="720"/>
        </pc:sldMkLst>
        <pc:spChg chg="mod">
          <ac:chgData name="Srilakshmi S (Nokia)" userId="fd4ab6c5-c97d-4179-b329-9cbb7f23f590" providerId="ADAL" clId="{82D0A604-127B-455C-8CB2-488A41972630}" dt="2024-06-21T14:42:36.831" v="972"/>
          <ac:spMkLst>
            <pc:docMk/>
            <pc:sldMk cId="3868936389" sldId="720"/>
            <ac:spMk id="2" creationId="{A350A490-971A-5DD7-530E-625436CD517A}"/>
          </ac:spMkLst>
        </pc:spChg>
        <pc:spChg chg="mod">
          <ac:chgData name="Srilakshmi S (Nokia)" userId="fd4ab6c5-c97d-4179-b329-9cbb7f23f590" providerId="ADAL" clId="{82D0A604-127B-455C-8CB2-488A41972630}" dt="2024-06-21T14:42:31.104" v="971" actId="113"/>
          <ac:spMkLst>
            <pc:docMk/>
            <pc:sldMk cId="3868936389" sldId="720"/>
            <ac:spMk id="3" creationId="{822BB659-D4AC-7108-F98C-96DFFFAD31BB}"/>
          </ac:spMkLst>
        </pc:spChg>
      </pc:sldChg>
      <pc:sldChg chg="modSp new mod">
        <pc:chgData name="Srilakshmi S (Nokia)" userId="fd4ab6c5-c97d-4179-b329-9cbb7f23f590" providerId="ADAL" clId="{82D0A604-127B-455C-8CB2-488A41972630}" dt="2024-06-24T08:47:14.799" v="1472" actId="20577"/>
        <pc:sldMkLst>
          <pc:docMk/>
          <pc:sldMk cId="3388765984" sldId="721"/>
        </pc:sldMkLst>
        <pc:spChg chg="mod">
          <ac:chgData name="Srilakshmi S (Nokia)" userId="fd4ab6c5-c97d-4179-b329-9cbb7f23f590" providerId="ADAL" clId="{82D0A604-127B-455C-8CB2-488A41972630}" dt="2024-06-21T14:44:20.594" v="977"/>
          <ac:spMkLst>
            <pc:docMk/>
            <pc:sldMk cId="3388765984" sldId="721"/>
            <ac:spMk id="2" creationId="{44AA6514-47D8-E5C2-1544-554463230C60}"/>
          </ac:spMkLst>
        </pc:spChg>
        <pc:spChg chg="mod">
          <ac:chgData name="Srilakshmi S (Nokia)" userId="fd4ab6c5-c97d-4179-b329-9cbb7f23f590" providerId="ADAL" clId="{82D0A604-127B-455C-8CB2-488A41972630}" dt="2024-06-24T08:47:14.799" v="1472" actId="20577"/>
          <ac:spMkLst>
            <pc:docMk/>
            <pc:sldMk cId="3388765984" sldId="721"/>
            <ac:spMk id="3" creationId="{309B4307-C7AD-57D8-42BE-BC73BD9F5584}"/>
          </ac:spMkLst>
        </pc:spChg>
      </pc:sldChg>
      <pc:sldChg chg="addSp modSp new mod ord">
        <pc:chgData name="Srilakshmi S (Nokia)" userId="fd4ab6c5-c97d-4179-b329-9cbb7f23f590" providerId="ADAL" clId="{82D0A604-127B-455C-8CB2-488A41972630}" dt="2024-06-24T10:22:28.765" v="1922" actId="1037"/>
        <pc:sldMkLst>
          <pc:docMk/>
          <pc:sldMk cId="1035192895" sldId="722"/>
        </pc:sldMkLst>
        <pc:spChg chg="mod">
          <ac:chgData name="Srilakshmi S (Nokia)" userId="fd4ab6c5-c97d-4179-b329-9cbb7f23f590" providerId="ADAL" clId="{82D0A604-127B-455C-8CB2-488A41972630}" dt="2024-06-21T14:45:10.544" v="989"/>
          <ac:spMkLst>
            <pc:docMk/>
            <pc:sldMk cId="1035192895" sldId="722"/>
            <ac:spMk id="2" creationId="{40320BAB-3630-CCD5-F88E-660D0B8CB6F9}"/>
          </ac:spMkLst>
        </pc:spChg>
        <pc:spChg chg="mod">
          <ac:chgData name="Srilakshmi S (Nokia)" userId="fd4ab6c5-c97d-4179-b329-9cbb7f23f590" providerId="ADAL" clId="{82D0A604-127B-455C-8CB2-488A41972630}" dt="2024-06-24T10:22:20.787" v="1911" actId="27636"/>
          <ac:spMkLst>
            <pc:docMk/>
            <pc:sldMk cId="1035192895" sldId="722"/>
            <ac:spMk id="3" creationId="{EE9F02EE-5B30-477A-BFD6-7CDFEB8485BF}"/>
          </ac:spMkLst>
        </pc:spChg>
        <pc:spChg chg="add mod">
          <ac:chgData name="Srilakshmi S (Nokia)" userId="fd4ab6c5-c97d-4179-b329-9cbb7f23f590" providerId="ADAL" clId="{82D0A604-127B-455C-8CB2-488A41972630}" dt="2024-06-24T10:21:40.450" v="1812" actId="14100"/>
          <ac:spMkLst>
            <pc:docMk/>
            <pc:sldMk cId="1035192895" sldId="722"/>
            <ac:spMk id="10" creationId="{EDE19CDC-1DA0-7E19-0296-9880BD675D0F}"/>
          </ac:spMkLst>
        </pc:spChg>
        <pc:spChg chg="add mod">
          <ac:chgData name="Srilakshmi S (Nokia)" userId="fd4ab6c5-c97d-4179-b329-9cbb7f23f590" providerId="ADAL" clId="{82D0A604-127B-455C-8CB2-488A41972630}" dt="2024-06-24T10:21:34.564" v="1811" actId="1038"/>
          <ac:spMkLst>
            <pc:docMk/>
            <pc:sldMk cId="1035192895" sldId="722"/>
            <ac:spMk id="11" creationId="{ED23D9D8-D435-FD84-D4B5-D9CB087D710A}"/>
          </ac:spMkLst>
        </pc:spChg>
        <pc:spChg chg="add mod">
          <ac:chgData name="Srilakshmi S (Nokia)" userId="fd4ab6c5-c97d-4179-b329-9cbb7f23f590" providerId="ADAL" clId="{82D0A604-127B-455C-8CB2-488A41972630}" dt="2024-06-24T10:22:09.881" v="1876" actId="14100"/>
          <ac:spMkLst>
            <pc:docMk/>
            <pc:sldMk cId="1035192895" sldId="722"/>
            <ac:spMk id="12" creationId="{FB599AA5-BC4E-33FD-F2C4-A27520E689DE}"/>
          </ac:spMkLst>
        </pc:spChg>
        <pc:spChg chg="add mod">
          <ac:chgData name="Srilakshmi S (Nokia)" userId="fd4ab6c5-c97d-4179-b329-9cbb7f23f590" providerId="ADAL" clId="{82D0A604-127B-455C-8CB2-488A41972630}" dt="2024-06-24T10:22:14.647" v="1909" actId="1038"/>
          <ac:spMkLst>
            <pc:docMk/>
            <pc:sldMk cId="1035192895" sldId="722"/>
            <ac:spMk id="13" creationId="{8CC26BDC-957A-EBEF-BA0A-50858BC755BB}"/>
          </ac:spMkLst>
        </pc:spChg>
        <pc:spChg chg="add mod">
          <ac:chgData name="Srilakshmi S (Nokia)" userId="fd4ab6c5-c97d-4179-b329-9cbb7f23f590" providerId="ADAL" clId="{82D0A604-127B-455C-8CB2-488A41972630}" dt="2024-06-24T10:14:35.504" v="1732" actId="1076"/>
          <ac:spMkLst>
            <pc:docMk/>
            <pc:sldMk cId="1035192895" sldId="722"/>
            <ac:spMk id="14" creationId="{80DBAF63-7B1B-9604-674A-04F4F5BBB2D3}"/>
          </ac:spMkLst>
        </pc:spChg>
        <pc:spChg chg="add mod">
          <ac:chgData name="Srilakshmi S (Nokia)" userId="fd4ab6c5-c97d-4179-b329-9cbb7f23f590" providerId="ADAL" clId="{82D0A604-127B-455C-8CB2-488A41972630}" dt="2024-06-24T10:15:00.571" v="1755" actId="20577"/>
          <ac:spMkLst>
            <pc:docMk/>
            <pc:sldMk cId="1035192895" sldId="722"/>
            <ac:spMk id="15" creationId="{FEB5537D-33B2-47DE-E074-582F8C71427B}"/>
          </ac:spMkLst>
        </pc:spChg>
        <pc:picChg chg="add mod">
          <ac:chgData name="Srilakshmi S (Nokia)" userId="fd4ab6c5-c97d-4179-b329-9cbb7f23f590" providerId="ADAL" clId="{82D0A604-127B-455C-8CB2-488A41972630}" dt="2024-06-24T10:21:27.710" v="1788" actId="1038"/>
          <ac:picMkLst>
            <pc:docMk/>
            <pc:sldMk cId="1035192895" sldId="722"/>
            <ac:picMk id="5" creationId="{0A40B319-5A4E-308B-1EDB-6D8CEA277B88}"/>
          </ac:picMkLst>
        </pc:picChg>
        <pc:picChg chg="add mod">
          <ac:chgData name="Srilakshmi S (Nokia)" userId="fd4ab6c5-c97d-4179-b329-9cbb7f23f590" providerId="ADAL" clId="{82D0A604-127B-455C-8CB2-488A41972630}" dt="2024-06-24T10:13:15.274" v="1687" actId="1035"/>
          <ac:picMkLst>
            <pc:docMk/>
            <pc:sldMk cId="1035192895" sldId="722"/>
            <ac:picMk id="6" creationId="{CEADA016-9535-3CA5-38D1-4B044752B40F}"/>
          </ac:picMkLst>
        </pc:picChg>
        <pc:picChg chg="add mod">
          <ac:chgData name="Srilakshmi S (Nokia)" userId="fd4ab6c5-c97d-4179-b329-9cbb7f23f590" providerId="ADAL" clId="{82D0A604-127B-455C-8CB2-488A41972630}" dt="2024-06-24T10:22:01.338" v="1855" actId="1037"/>
          <ac:picMkLst>
            <pc:docMk/>
            <pc:sldMk cId="1035192895" sldId="722"/>
            <ac:picMk id="7" creationId="{00968239-1479-9945-F5F1-1EF9CE259708}"/>
          </ac:picMkLst>
        </pc:picChg>
        <pc:picChg chg="add mod">
          <ac:chgData name="Srilakshmi S (Nokia)" userId="fd4ab6c5-c97d-4179-b329-9cbb7f23f590" providerId="ADAL" clId="{82D0A604-127B-455C-8CB2-488A41972630}" dt="2024-06-24T10:22:04.722" v="1875" actId="1038"/>
          <ac:picMkLst>
            <pc:docMk/>
            <pc:sldMk cId="1035192895" sldId="722"/>
            <ac:picMk id="8" creationId="{B56BC8BD-451F-C744-B65A-C69317F9FA5F}"/>
          </ac:picMkLst>
        </pc:picChg>
        <pc:picChg chg="add mod">
          <ac:chgData name="Srilakshmi S (Nokia)" userId="fd4ab6c5-c97d-4179-b329-9cbb7f23f590" providerId="ADAL" clId="{82D0A604-127B-455C-8CB2-488A41972630}" dt="2024-06-24T10:22:28.765" v="1922" actId="1037"/>
          <ac:picMkLst>
            <pc:docMk/>
            <pc:sldMk cId="1035192895" sldId="722"/>
            <ac:picMk id="9" creationId="{70A48AB5-42C9-8FA9-8CCF-AC62BA6E54C3}"/>
          </ac:picMkLst>
        </pc:picChg>
      </pc:sldChg>
      <pc:sldChg chg="modSp new mod">
        <pc:chgData name="Srilakshmi S (Nokia)" userId="fd4ab6c5-c97d-4179-b329-9cbb7f23f590" providerId="ADAL" clId="{82D0A604-127B-455C-8CB2-488A41972630}" dt="2024-06-21T14:46:03.635" v="1024" actId="20577"/>
        <pc:sldMkLst>
          <pc:docMk/>
          <pc:sldMk cId="2227585636" sldId="723"/>
        </pc:sldMkLst>
        <pc:spChg chg="mod">
          <ac:chgData name="Srilakshmi S (Nokia)" userId="fd4ab6c5-c97d-4179-b329-9cbb7f23f590" providerId="ADAL" clId="{82D0A604-127B-455C-8CB2-488A41972630}" dt="2024-06-21T14:46:03.635" v="1024" actId="20577"/>
          <ac:spMkLst>
            <pc:docMk/>
            <pc:sldMk cId="2227585636" sldId="723"/>
            <ac:spMk id="2" creationId="{163947D9-FC1E-6727-4E4B-BB8BCA95DC58}"/>
          </ac:spMkLst>
        </pc:spChg>
      </pc:sldChg>
      <pc:sldChg chg="modSp new mod">
        <pc:chgData name="Srilakshmi S (Nokia)" userId="fd4ab6c5-c97d-4179-b329-9cbb7f23f590" providerId="ADAL" clId="{82D0A604-127B-455C-8CB2-488A41972630}" dt="2024-06-21T14:47:03.432" v="1035" actId="20577"/>
        <pc:sldMkLst>
          <pc:docMk/>
          <pc:sldMk cId="1795746409" sldId="724"/>
        </pc:sldMkLst>
        <pc:spChg chg="mod">
          <ac:chgData name="Srilakshmi S (Nokia)" userId="fd4ab6c5-c97d-4179-b329-9cbb7f23f590" providerId="ADAL" clId="{82D0A604-127B-455C-8CB2-488A41972630}" dt="2024-06-21T14:46:35.683" v="1030" actId="20577"/>
          <ac:spMkLst>
            <pc:docMk/>
            <pc:sldMk cId="1795746409" sldId="724"/>
            <ac:spMk id="2" creationId="{485BF9CB-10EC-F86A-2AEB-6261A6365F38}"/>
          </ac:spMkLst>
        </pc:spChg>
        <pc:spChg chg="mod">
          <ac:chgData name="Srilakshmi S (Nokia)" userId="fd4ab6c5-c97d-4179-b329-9cbb7f23f590" providerId="ADAL" clId="{82D0A604-127B-455C-8CB2-488A41972630}" dt="2024-06-21T14:47:03.432" v="1035" actId="20577"/>
          <ac:spMkLst>
            <pc:docMk/>
            <pc:sldMk cId="1795746409" sldId="724"/>
            <ac:spMk id="3" creationId="{3527D2F4-21A0-E756-AA98-C343F71F86AB}"/>
          </ac:spMkLst>
        </pc:spChg>
      </pc:sldChg>
      <pc:sldChg chg="modSp new mod">
        <pc:chgData name="Srilakshmi S (Nokia)" userId="fd4ab6c5-c97d-4179-b329-9cbb7f23f590" providerId="ADAL" clId="{82D0A604-127B-455C-8CB2-488A41972630}" dt="2024-06-24T08:51:52.533" v="1513" actId="6549"/>
        <pc:sldMkLst>
          <pc:docMk/>
          <pc:sldMk cId="4106147887" sldId="725"/>
        </pc:sldMkLst>
        <pc:spChg chg="mod">
          <ac:chgData name="Srilakshmi S (Nokia)" userId="fd4ab6c5-c97d-4179-b329-9cbb7f23f590" providerId="ADAL" clId="{82D0A604-127B-455C-8CB2-488A41972630}" dt="2024-06-24T08:46:13.839" v="1464" actId="20577"/>
          <ac:spMkLst>
            <pc:docMk/>
            <pc:sldMk cId="4106147887" sldId="725"/>
            <ac:spMk id="2" creationId="{77E45C1B-C724-ABA6-F2C6-53E2C421F4D0}"/>
          </ac:spMkLst>
        </pc:spChg>
        <pc:spChg chg="mod">
          <ac:chgData name="Srilakshmi S (Nokia)" userId="fd4ab6c5-c97d-4179-b329-9cbb7f23f590" providerId="ADAL" clId="{82D0A604-127B-455C-8CB2-488A41972630}" dt="2024-06-24T08:51:52.533" v="1513" actId="6549"/>
          <ac:spMkLst>
            <pc:docMk/>
            <pc:sldMk cId="4106147887" sldId="725"/>
            <ac:spMk id="3" creationId="{3E6A0A64-A4AF-5E9D-8727-A017B3A326BD}"/>
          </ac:spMkLst>
        </pc:spChg>
      </pc:sldChg>
      <pc:sldChg chg="modSp add mod ord">
        <pc:chgData name="Srilakshmi S (Nokia)" userId="fd4ab6c5-c97d-4179-b329-9cbb7f23f590" providerId="ADAL" clId="{82D0A604-127B-455C-8CB2-488A41972630}" dt="2024-06-24T08:46:58.483" v="1470"/>
        <pc:sldMkLst>
          <pc:docMk/>
          <pc:sldMk cId="463134769" sldId="726"/>
        </pc:sldMkLst>
        <pc:spChg chg="mod">
          <ac:chgData name="Srilakshmi S (Nokia)" userId="fd4ab6c5-c97d-4179-b329-9cbb7f23f590" providerId="ADAL" clId="{82D0A604-127B-455C-8CB2-488A41972630}" dt="2024-06-24T08:44:12.851" v="1254" actId="20577"/>
          <ac:spMkLst>
            <pc:docMk/>
            <pc:sldMk cId="463134769" sldId="726"/>
            <ac:spMk id="2" creationId="{44AA6514-47D8-E5C2-1544-554463230C60}"/>
          </ac:spMkLst>
        </pc:spChg>
        <pc:spChg chg="mod">
          <ac:chgData name="Srilakshmi S (Nokia)" userId="fd4ab6c5-c97d-4179-b329-9cbb7f23f590" providerId="ADAL" clId="{82D0A604-127B-455C-8CB2-488A41972630}" dt="2024-06-24T08:44:08.665" v="1240" actId="6549"/>
          <ac:spMkLst>
            <pc:docMk/>
            <pc:sldMk cId="463134769" sldId="726"/>
            <ac:spMk id="3" creationId="{309B4307-C7AD-57D8-42BE-BC73BD9F5584}"/>
          </ac:spMkLst>
        </pc:spChg>
      </pc:sldChg>
      <pc:sldChg chg="addSp delSp modSp new mod ord">
        <pc:chgData name="Srilakshmi S (Nokia)" userId="fd4ab6c5-c97d-4179-b329-9cbb7f23f590" providerId="ADAL" clId="{82D0A604-127B-455C-8CB2-488A41972630}" dt="2024-06-24T10:15:09.851" v="1757"/>
        <pc:sldMkLst>
          <pc:docMk/>
          <pc:sldMk cId="2237106787" sldId="727"/>
        </pc:sldMkLst>
        <pc:spChg chg="del">
          <ac:chgData name="Srilakshmi S (Nokia)" userId="fd4ab6c5-c97d-4179-b329-9cbb7f23f590" providerId="ADAL" clId="{82D0A604-127B-455C-8CB2-488A41972630}" dt="2024-06-24T08:58:24.221" v="1523"/>
          <ac:spMkLst>
            <pc:docMk/>
            <pc:sldMk cId="2237106787" sldId="727"/>
            <ac:spMk id="3" creationId="{AC6DC51A-DED2-34E4-35EA-148F3A65C3F8}"/>
          </ac:spMkLst>
        </pc:spChg>
        <pc:picChg chg="add mod">
          <ac:chgData name="Srilakshmi S (Nokia)" userId="fd4ab6c5-c97d-4179-b329-9cbb7f23f590" providerId="ADAL" clId="{82D0A604-127B-455C-8CB2-488A41972630}" dt="2024-06-24T08:57:37.782" v="1520" actId="1076"/>
          <ac:picMkLst>
            <pc:docMk/>
            <pc:sldMk cId="2237106787" sldId="727"/>
            <ac:picMk id="4" creationId="{9AFF3A45-346A-33A6-F0DF-1310C727076C}"/>
          </ac:picMkLst>
        </pc:picChg>
        <pc:picChg chg="add mod">
          <ac:chgData name="Srilakshmi S (Nokia)" userId="fd4ab6c5-c97d-4179-b329-9cbb7f23f590" providerId="ADAL" clId="{82D0A604-127B-455C-8CB2-488A41972630}" dt="2024-06-24T08:58:14.009" v="1522" actId="1076"/>
          <ac:picMkLst>
            <pc:docMk/>
            <pc:sldMk cId="2237106787" sldId="727"/>
            <ac:picMk id="5" creationId="{F30FDEA6-3400-61A5-C352-93DE20312A5B}"/>
          </ac:picMkLst>
        </pc:picChg>
        <pc:picChg chg="add mod">
          <ac:chgData name="Srilakshmi S (Nokia)" userId="fd4ab6c5-c97d-4179-b329-9cbb7f23f590" providerId="ADAL" clId="{82D0A604-127B-455C-8CB2-488A41972630}" dt="2024-06-24T08:58:44.079" v="1529" actId="1076"/>
          <ac:picMkLst>
            <pc:docMk/>
            <pc:sldMk cId="2237106787" sldId="727"/>
            <ac:picMk id="6" creationId="{6F868574-811E-E8CE-877B-DCDA026F7DB7}"/>
          </ac:picMkLst>
        </pc:picChg>
        <pc:picChg chg="add mod">
          <ac:chgData name="Srilakshmi S (Nokia)" userId="fd4ab6c5-c97d-4179-b329-9cbb7f23f590" providerId="ADAL" clId="{82D0A604-127B-455C-8CB2-488A41972630}" dt="2024-06-24T08:58:39.224" v="1527" actId="1076"/>
          <ac:picMkLst>
            <pc:docMk/>
            <pc:sldMk cId="2237106787" sldId="727"/>
            <ac:picMk id="7" creationId="{F29D3279-D689-4E31-CA6C-2CB5AED3DB77}"/>
          </ac:picMkLst>
        </pc:picChg>
        <pc:picChg chg="add mod">
          <ac:chgData name="Srilakshmi S (Nokia)" userId="fd4ab6c5-c97d-4179-b329-9cbb7f23f590" providerId="ADAL" clId="{82D0A604-127B-455C-8CB2-488A41972630}" dt="2024-06-24T08:58:56.688" v="1531" actId="1076"/>
          <ac:picMkLst>
            <pc:docMk/>
            <pc:sldMk cId="2237106787" sldId="727"/>
            <ac:picMk id="8" creationId="{B5B9BAB4-3C0B-EE43-4DAD-A2EE29D308C5}"/>
          </ac:picMkLst>
        </pc:picChg>
        <pc:picChg chg="add mod">
          <ac:chgData name="Srilakshmi S (Nokia)" userId="fd4ab6c5-c97d-4179-b329-9cbb7f23f590" providerId="ADAL" clId="{82D0A604-127B-455C-8CB2-488A41972630}" dt="2024-06-24T08:59:04.465" v="1533" actId="1076"/>
          <ac:picMkLst>
            <pc:docMk/>
            <pc:sldMk cId="2237106787" sldId="727"/>
            <ac:picMk id="9" creationId="{05E1288F-AA8D-A977-CE2E-96D200DBBF2F}"/>
          </ac:picMkLst>
        </pc:picChg>
      </pc:sldChg>
      <pc:sldMasterChg chg="modSp delSldLayout">
        <pc:chgData name="Srilakshmi S (Nokia)" userId="fd4ab6c5-c97d-4179-b329-9cbb7f23f590" providerId="ADAL" clId="{82D0A604-127B-455C-8CB2-488A41972630}" dt="2024-06-21T14:46:05.772" v="1025" actId="47"/>
        <pc:sldMasterMkLst>
          <pc:docMk/>
          <pc:sldMasterMk cId="0" sldId="2147483729"/>
        </pc:sldMasterMkLst>
        <pc:spChg chg="mod">
          <ac:chgData name="Srilakshmi S (Nokia)" userId="fd4ab6c5-c97d-4179-b329-9cbb7f23f590" providerId="ADAL" clId="{82D0A604-127B-455C-8CB2-488A41972630}" dt="2024-06-21T14:43:42.005" v="973"/>
          <ac:spMkLst>
            <pc:docMk/>
            <pc:sldMasterMk cId="0" sldId="2147483729"/>
            <ac:spMk id="14" creationId="{00000000-0000-0000-0000-000000000000}"/>
          </ac:spMkLst>
        </pc:spChg>
        <pc:sldLayoutChg chg="del">
          <pc:chgData name="Srilakshmi S (Nokia)" userId="fd4ab6c5-c97d-4179-b329-9cbb7f23f590" providerId="ADAL" clId="{82D0A604-127B-455C-8CB2-488A41972630}" dt="2024-06-21T14:46:05.772" v="1025" actId="47"/>
          <pc:sldLayoutMkLst>
            <pc:docMk/>
            <pc:sldMasterMk cId="0" sldId="2147483729"/>
            <pc:sldLayoutMk cId="843057916" sldId="2147483941"/>
          </pc:sldLayoutMkLst>
        </pc:sldLayoutChg>
      </pc:sldMasterChg>
    </pc:docChg>
  </pc:docChgLst>
  <pc:docChgLst>
    <pc:chgData name="Srilakshmi S (Nokia)" userId="fd4ab6c5-c97d-4179-b329-9cbb7f23f590" providerId="ADAL" clId="{8F7A1495-59D5-4317-9AE7-117881DF69E7}"/>
    <pc:docChg chg="undo redo custSel addSld delSld modSld sldOrd modMainMaster">
      <pc:chgData name="Srilakshmi S (Nokia)" userId="fd4ab6c5-c97d-4179-b329-9cbb7f23f590" providerId="ADAL" clId="{8F7A1495-59D5-4317-9AE7-117881DF69E7}" dt="2024-06-26T08:17:21.663" v="1085" actId="20577"/>
      <pc:docMkLst>
        <pc:docMk/>
      </pc:docMkLst>
      <pc:sldChg chg="del">
        <pc:chgData name="Srilakshmi S (Nokia)" userId="fd4ab6c5-c97d-4179-b329-9cbb7f23f590" providerId="ADAL" clId="{8F7A1495-59D5-4317-9AE7-117881DF69E7}" dt="2024-06-24T13:50:42.899" v="851" actId="47"/>
        <pc:sldMkLst>
          <pc:docMk/>
          <pc:sldMk cId="2157754743" sldId="719"/>
        </pc:sldMkLst>
      </pc:sldChg>
      <pc:sldChg chg="delSp modSp mod">
        <pc:chgData name="Srilakshmi S (Nokia)" userId="fd4ab6c5-c97d-4179-b329-9cbb7f23f590" providerId="ADAL" clId="{8F7A1495-59D5-4317-9AE7-117881DF69E7}" dt="2024-06-25T06:10:19.797" v="973" actId="20577"/>
        <pc:sldMkLst>
          <pc:docMk/>
          <pc:sldMk cId="3868936389" sldId="720"/>
        </pc:sldMkLst>
        <pc:spChg chg="mod">
          <ac:chgData name="Srilakshmi S (Nokia)" userId="fd4ab6c5-c97d-4179-b329-9cbb7f23f590" providerId="ADAL" clId="{8F7A1495-59D5-4317-9AE7-117881DF69E7}" dt="2024-06-25T06:10:19.797" v="973" actId="20577"/>
          <ac:spMkLst>
            <pc:docMk/>
            <pc:sldMk cId="3868936389" sldId="720"/>
            <ac:spMk id="3" creationId="{822BB659-D4AC-7108-F98C-96DFFFAD31BB}"/>
          </ac:spMkLst>
        </pc:spChg>
        <pc:spChg chg="del">
          <ac:chgData name="Srilakshmi S (Nokia)" userId="fd4ab6c5-c97d-4179-b329-9cbb7f23f590" providerId="ADAL" clId="{8F7A1495-59D5-4317-9AE7-117881DF69E7}" dt="2024-06-24T13:49:45.005" v="841" actId="478"/>
          <ac:spMkLst>
            <pc:docMk/>
            <pc:sldMk cId="3868936389" sldId="720"/>
            <ac:spMk id="4" creationId="{1B8878FF-83D0-A1DA-FFEE-36E9349EF220}"/>
          </ac:spMkLst>
        </pc:spChg>
      </pc:sldChg>
      <pc:sldChg chg="addSp delSp modSp mod">
        <pc:chgData name="Srilakshmi S (Nokia)" userId="fd4ab6c5-c97d-4179-b329-9cbb7f23f590" providerId="ADAL" clId="{8F7A1495-59D5-4317-9AE7-117881DF69E7}" dt="2024-06-25T05:49:19.177" v="949" actId="20577"/>
        <pc:sldMkLst>
          <pc:docMk/>
          <pc:sldMk cId="3388765984" sldId="721"/>
        </pc:sldMkLst>
        <pc:spChg chg="mod">
          <ac:chgData name="Srilakshmi S (Nokia)" userId="fd4ab6c5-c97d-4179-b329-9cbb7f23f590" providerId="ADAL" clId="{8F7A1495-59D5-4317-9AE7-117881DF69E7}" dt="2024-06-25T05:49:19.177" v="949" actId="20577"/>
          <ac:spMkLst>
            <pc:docMk/>
            <pc:sldMk cId="3388765984" sldId="721"/>
            <ac:spMk id="3" creationId="{309B4307-C7AD-57D8-42BE-BC73BD9F5584}"/>
          </ac:spMkLst>
        </pc:spChg>
        <pc:spChg chg="add del">
          <ac:chgData name="Srilakshmi S (Nokia)" userId="fd4ab6c5-c97d-4179-b329-9cbb7f23f590" providerId="ADAL" clId="{8F7A1495-59D5-4317-9AE7-117881DF69E7}" dt="2024-06-24T13:49:57.362" v="844" actId="478"/>
          <ac:spMkLst>
            <pc:docMk/>
            <pc:sldMk cId="3388765984" sldId="721"/>
            <ac:spMk id="4" creationId="{1B7C249A-C392-89C0-5C8F-93A1E3D7654C}"/>
          </ac:spMkLst>
        </pc:spChg>
      </pc:sldChg>
      <pc:sldChg chg="addSp delSp modSp mod">
        <pc:chgData name="Srilakshmi S (Nokia)" userId="fd4ab6c5-c97d-4179-b329-9cbb7f23f590" providerId="ADAL" clId="{8F7A1495-59D5-4317-9AE7-117881DF69E7}" dt="2024-06-25T05:58:43.173" v="960" actId="478"/>
        <pc:sldMkLst>
          <pc:docMk/>
          <pc:sldMk cId="1035192895" sldId="722"/>
        </pc:sldMkLst>
        <pc:spChg chg="mod">
          <ac:chgData name="Srilakshmi S (Nokia)" userId="fd4ab6c5-c97d-4179-b329-9cbb7f23f590" providerId="ADAL" clId="{8F7A1495-59D5-4317-9AE7-117881DF69E7}" dt="2024-06-24T13:13:09.650" v="30" actId="20577"/>
          <ac:spMkLst>
            <pc:docMk/>
            <pc:sldMk cId="1035192895" sldId="722"/>
            <ac:spMk id="2" creationId="{40320BAB-3630-CCD5-F88E-660D0B8CB6F9}"/>
          </ac:spMkLst>
        </pc:spChg>
        <pc:spChg chg="mod">
          <ac:chgData name="Srilakshmi S (Nokia)" userId="fd4ab6c5-c97d-4179-b329-9cbb7f23f590" providerId="ADAL" clId="{8F7A1495-59D5-4317-9AE7-117881DF69E7}" dt="2024-06-24T13:44:42.269" v="825" actId="20577"/>
          <ac:spMkLst>
            <pc:docMk/>
            <pc:sldMk cId="1035192895" sldId="722"/>
            <ac:spMk id="3" creationId="{EE9F02EE-5B30-477A-BFD6-7CDFEB8485BF}"/>
          </ac:spMkLst>
        </pc:spChg>
        <pc:spChg chg="del">
          <ac:chgData name="Srilakshmi S (Nokia)" userId="fd4ab6c5-c97d-4179-b329-9cbb7f23f590" providerId="ADAL" clId="{8F7A1495-59D5-4317-9AE7-117881DF69E7}" dt="2024-06-24T13:49:38.453" v="840" actId="478"/>
          <ac:spMkLst>
            <pc:docMk/>
            <pc:sldMk cId="1035192895" sldId="722"/>
            <ac:spMk id="4" creationId="{C21F2023-9299-54A3-F2DB-57E592930AB1}"/>
          </ac:spMkLst>
        </pc:spChg>
        <pc:spChg chg="mod">
          <ac:chgData name="Srilakshmi S (Nokia)" userId="fd4ab6c5-c97d-4179-b329-9cbb7f23f590" providerId="ADAL" clId="{8F7A1495-59D5-4317-9AE7-117881DF69E7}" dt="2024-06-24T13:29:11.738" v="655" actId="6549"/>
          <ac:spMkLst>
            <pc:docMk/>
            <pc:sldMk cId="1035192895" sldId="722"/>
            <ac:spMk id="13" creationId="{8CC26BDC-957A-EBEF-BA0A-50858BC755BB}"/>
          </ac:spMkLst>
        </pc:spChg>
        <pc:picChg chg="add del">
          <ac:chgData name="Srilakshmi S (Nokia)" userId="fd4ab6c5-c97d-4179-b329-9cbb7f23f590" providerId="ADAL" clId="{8F7A1495-59D5-4317-9AE7-117881DF69E7}" dt="2024-06-25T05:58:43.173" v="960" actId="478"/>
          <ac:picMkLst>
            <pc:docMk/>
            <pc:sldMk cId="1035192895" sldId="722"/>
            <ac:picMk id="6" creationId="{CEADA016-9535-3CA5-38D1-4B044752B40F}"/>
          </ac:picMkLst>
        </pc:picChg>
        <pc:picChg chg="del">
          <ac:chgData name="Srilakshmi S (Nokia)" userId="fd4ab6c5-c97d-4179-b329-9cbb7f23f590" providerId="ADAL" clId="{8F7A1495-59D5-4317-9AE7-117881DF69E7}" dt="2024-06-24T13:44:09.219" v="816" actId="478"/>
          <ac:picMkLst>
            <pc:docMk/>
            <pc:sldMk cId="1035192895" sldId="722"/>
            <ac:picMk id="7" creationId="{00968239-1479-9945-F5F1-1EF9CE259708}"/>
          </ac:picMkLst>
        </pc:picChg>
        <pc:picChg chg="add mod">
          <ac:chgData name="Srilakshmi S (Nokia)" userId="fd4ab6c5-c97d-4179-b329-9cbb7f23f590" providerId="ADAL" clId="{8F7A1495-59D5-4317-9AE7-117881DF69E7}" dt="2024-06-25T05:36:20.780" v="858" actId="1076"/>
          <ac:picMkLst>
            <pc:docMk/>
            <pc:sldMk cId="1035192895" sldId="722"/>
            <ac:picMk id="7" creationId="{3FE9CC40-4663-1351-BCD3-A621034888D9}"/>
          </ac:picMkLst>
        </pc:picChg>
        <pc:picChg chg="del">
          <ac:chgData name="Srilakshmi S (Nokia)" userId="fd4ab6c5-c97d-4179-b329-9cbb7f23f590" providerId="ADAL" clId="{8F7A1495-59D5-4317-9AE7-117881DF69E7}" dt="2024-06-24T13:44:03.235" v="814" actId="478"/>
          <ac:picMkLst>
            <pc:docMk/>
            <pc:sldMk cId="1035192895" sldId="722"/>
            <ac:picMk id="8" creationId="{B56BC8BD-451F-C744-B65A-C69317F9FA5F}"/>
          </ac:picMkLst>
        </pc:picChg>
        <pc:picChg chg="add mod">
          <ac:chgData name="Srilakshmi S (Nokia)" userId="fd4ab6c5-c97d-4179-b329-9cbb7f23f590" providerId="ADAL" clId="{8F7A1495-59D5-4317-9AE7-117881DF69E7}" dt="2024-06-25T05:58:42.574" v="959"/>
          <ac:picMkLst>
            <pc:docMk/>
            <pc:sldMk cId="1035192895" sldId="722"/>
            <ac:picMk id="16" creationId="{BC942840-C970-7344-B4BB-339745A89FEF}"/>
          </ac:picMkLst>
        </pc:picChg>
        <pc:picChg chg="add mod">
          <ac:chgData name="Srilakshmi S (Nokia)" userId="fd4ab6c5-c97d-4179-b329-9cbb7f23f590" providerId="ADAL" clId="{8F7A1495-59D5-4317-9AE7-117881DF69E7}" dt="2024-06-24T13:44:06.955" v="815" actId="1076"/>
          <ac:picMkLst>
            <pc:docMk/>
            <pc:sldMk cId="1035192895" sldId="722"/>
            <ac:picMk id="17" creationId="{91B44C9C-8963-436E-63B5-7FCC9AAC68FC}"/>
          </ac:picMkLst>
        </pc:picChg>
        <pc:picChg chg="add del mod">
          <ac:chgData name="Srilakshmi S (Nokia)" userId="fd4ab6c5-c97d-4179-b329-9cbb7f23f590" providerId="ADAL" clId="{8F7A1495-59D5-4317-9AE7-117881DF69E7}" dt="2024-06-25T05:36:13.809" v="853" actId="478"/>
          <ac:picMkLst>
            <pc:docMk/>
            <pc:sldMk cId="1035192895" sldId="722"/>
            <ac:picMk id="19" creationId="{ED44103C-E70E-F892-F805-CB695EC86CDE}"/>
          </ac:picMkLst>
        </pc:picChg>
      </pc:sldChg>
      <pc:sldChg chg="del ord">
        <pc:chgData name="Srilakshmi S (Nokia)" userId="fd4ab6c5-c97d-4179-b329-9cbb7f23f590" providerId="ADAL" clId="{8F7A1495-59D5-4317-9AE7-117881DF69E7}" dt="2024-06-24T13:50:22.368" v="849" actId="47"/>
        <pc:sldMkLst>
          <pc:docMk/>
          <pc:sldMk cId="2227585636" sldId="723"/>
        </pc:sldMkLst>
      </pc:sldChg>
      <pc:sldChg chg="modSp mod">
        <pc:chgData name="Srilakshmi S (Nokia)" userId="fd4ab6c5-c97d-4179-b329-9cbb7f23f590" providerId="ADAL" clId="{8F7A1495-59D5-4317-9AE7-117881DF69E7}" dt="2024-06-24T13:39:19.086" v="809" actId="20577"/>
        <pc:sldMkLst>
          <pc:docMk/>
          <pc:sldMk cId="1795746409" sldId="724"/>
        </pc:sldMkLst>
        <pc:spChg chg="mod">
          <ac:chgData name="Srilakshmi S (Nokia)" userId="fd4ab6c5-c97d-4179-b329-9cbb7f23f590" providerId="ADAL" clId="{8F7A1495-59D5-4317-9AE7-117881DF69E7}" dt="2024-06-24T13:39:19.086" v="809" actId="20577"/>
          <ac:spMkLst>
            <pc:docMk/>
            <pc:sldMk cId="1795746409" sldId="724"/>
            <ac:spMk id="2" creationId="{485BF9CB-10EC-F86A-2AEB-6261A6365F38}"/>
          </ac:spMkLst>
        </pc:spChg>
      </pc:sldChg>
      <pc:sldChg chg="addSp delSp modSp mod">
        <pc:chgData name="Srilakshmi S (Nokia)" userId="fd4ab6c5-c97d-4179-b329-9cbb7f23f590" providerId="ADAL" clId="{8F7A1495-59D5-4317-9AE7-117881DF69E7}" dt="2024-06-24T13:50:02.557" v="845" actId="478"/>
        <pc:sldMkLst>
          <pc:docMk/>
          <pc:sldMk cId="4106147887" sldId="725"/>
        </pc:sldMkLst>
        <pc:spChg chg="mod">
          <ac:chgData name="Srilakshmi S (Nokia)" userId="fd4ab6c5-c97d-4179-b329-9cbb7f23f590" providerId="ADAL" clId="{8F7A1495-59D5-4317-9AE7-117881DF69E7}" dt="2024-06-24T13:48:58.450" v="838"/>
          <ac:spMkLst>
            <pc:docMk/>
            <pc:sldMk cId="4106147887" sldId="725"/>
            <ac:spMk id="3" creationId="{3E6A0A64-A4AF-5E9D-8727-A017B3A326BD}"/>
          </ac:spMkLst>
        </pc:spChg>
        <pc:spChg chg="del">
          <ac:chgData name="Srilakshmi S (Nokia)" userId="fd4ab6c5-c97d-4179-b329-9cbb7f23f590" providerId="ADAL" clId="{8F7A1495-59D5-4317-9AE7-117881DF69E7}" dt="2024-06-24T13:50:02.557" v="845" actId="478"/>
          <ac:spMkLst>
            <pc:docMk/>
            <pc:sldMk cId="4106147887" sldId="725"/>
            <ac:spMk id="4" creationId="{93D3FE82-494D-F00D-B92A-18ADCE952258}"/>
          </ac:spMkLst>
        </pc:spChg>
        <pc:spChg chg="add">
          <ac:chgData name="Srilakshmi S (Nokia)" userId="fd4ab6c5-c97d-4179-b329-9cbb7f23f590" providerId="ADAL" clId="{8F7A1495-59D5-4317-9AE7-117881DF69E7}" dt="2024-06-24T13:48:48.775" v="837"/>
          <ac:spMkLst>
            <pc:docMk/>
            <pc:sldMk cId="4106147887" sldId="725"/>
            <ac:spMk id="5" creationId="{937EA877-6CF6-3E62-AD0A-F268FB834C6B}"/>
          </ac:spMkLst>
        </pc:spChg>
      </pc:sldChg>
      <pc:sldChg chg="del">
        <pc:chgData name="Srilakshmi S (Nokia)" userId="fd4ab6c5-c97d-4179-b329-9cbb7f23f590" providerId="ADAL" clId="{8F7A1495-59D5-4317-9AE7-117881DF69E7}" dt="2024-06-24T13:50:42.607" v="850" actId="47"/>
        <pc:sldMkLst>
          <pc:docMk/>
          <pc:sldMk cId="463134769" sldId="726"/>
        </pc:sldMkLst>
      </pc:sldChg>
      <pc:sldChg chg="del">
        <pc:chgData name="Srilakshmi S (Nokia)" userId="fd4ab6c5-c97d-4179-b329-9cbb7f23f590" providerId="ADAL" clId="{8F7A1495-59D5-4317-9AE7-117881DF69E7}" dt="2024-06-24T13:50:43.619" v="852" actId="47"/>
        <pc:sldMkLst>
          <pc:docMk/>
          <pc:sldMk cId="2237106787" sldId="727"/>
        </pc:sldMkLst>
      </pc:sldChg>
      <pc:sldChg chg="new del">
        <pc:chgData name="Srilakshmi S (Nokia)" userId="fd4ab6c5-c97d-4179-b329-9cbb7f23f590" providerId="ADAL" clId="{8F7A1495-59D5-4317-9AE7-117881DF69E7}" dt="2024-06-24T13:13:59.894" v="33" actId="47"/>
        <pc:sldMkLst>
          <pc:docMk/>
          <pc:sldMk cId="4274978134" sldId="728"/>
        </pc:sldMkLst>
      </pc:sldChg>
      <pc:sldChg chg="addSp delSp modSp add mod">
        <pc:chgData name="Srilakshmi S (Nokia)" userId="fd4ab6c5-c97d-4179-b329-9cbb7f23f590" providerId="ADAL" clId="{8F7A1495-59D5-4317-9AE7-117881DF69E7}" dt="2024-06-26T08:17:21.663" v="1085" actId="20577"/>
        <pc:sldMkLst>
          <pc:docMk/>
          <pc:sldMk cId="3754778626" sldId="729"/>
        </pc:sldMkLst>
        <pc:spChg chg="mod">
          <ac:chgData name="Srilakshmi S (Nokia)" userId="fd4ab6c5-c97d-4179-b329-9cbb7f23f590" providerId="ADAL" clId="{8F7A1495-59D5-4317-9AE7-117881DF69E7}" dt="2024-06-24T13:14:16.952" v="50" actId="6549"/>
          <ac:spMkLst>
            <pc:docMk/>
            <pc:sldMk cId="3754778626" sldId="729"/>
            <ac:spMk id="2" creationId="{77E45C1B-C724-ABA6-F2C6-53E2C421F4D0}"/>
          </ac:spMkLst>
        </pc:spChg>
        <pc:spChg chg="mod">
          <ac:chgData name="Srilakshmi S (Nokia)" userId="fd4ab6c5-c97d-4179-b329-9cbb7f23f590" providerId="ADAL" clId="{8F7A1495-59D5-4317-9AE7-117881DF69E7}" dt="2024-06-26T08:17:21.663" v="1085" actId="20577"/>
          <ac:spMkLst>
            <pc:docMk/>
            <pc:sldMk cId="3754778626" sldId="729"/>
            <ac:spMk id="3" creationId="{3E6A0A64-A4AF-5E9D-8727-A017B3A326BD}"/>
          </ac:spMkLst>
        </pc:spChg>
        <pc:spChg chg="del">
          <ac:chgData name="Srilakshmi S (Nokia)" userId="fd4ab6c5-c97d-4179-b329-9cbb7f23f590" providerId="ADAL" clId="{8F7A1495-59D5-4317-9AE7-117881DF69E7}" dt="2024-06-24T13:50:06.725" v="846" actId="478"/>
          <ac:spMkLst>
            <pc:docMk/>
            <pc:sldMk cId="3754778626" sldId="729"/>
            <ac:spMk id="4" creationId="{93D3FE82-494D-F00D-B92A-18ADCE952258}"/>
          </ac:spMkLst>
        </pc:spChg>
        <pc:graphicFrameChg chg="add mod">
          <ac:chgData name="Srilakshmi S (Nokia)" userId="fd4ab6c5-c97d-4179-b329-9cbb7f23f590" providerId="ADAL" clId="{8F7A1495-59D5-4317-9AE7-117881DF69E7}" dt="2024-06-24T13:16:21.171" v="168"/>
          <ac:graphicFrameMkLst>
            <pc:docMk/>
            <pc:sldMk cId="3754778626" sldId="729"/>
            <ac:graphicFrameMk id="5" creationId="{96AD1EC0-D4B5-0014-504E-EB663191F270}"/>
          </ac:graphicFrameMkLst>
        </pc:graphicFrameChg>
      </pc:sldChg>
      <pc:sldChg chg="addSp delSp modSp add mod">
        <pc:chgData name="Srilakshmi S (Nokia)" userId="fd4ab6c5-c97d-4179-b329-9cbb7f23f590" providerId="ADAL" clId="{8F7A1495-59D5-4317-9AE7-117881DF69E7}" dt="2024-06-24T13:50:11.964" v="847" actId="478"/>
        <pc:sldMkLst>
          <pc:docMk/>
          <pc:sldMk cId="2892248278" sldId="730"/>
        </pc:sldMkLst>
        <pc:spChg chg="mod">
          <ac:chgData name="Srilakshmi S (Nokia)" userId="fd4ab6c5-c97d-4179-b329-9cbb7f23f590" providerId="ADAL" clId="{8F7A1495-59D5-4317-9AE7-117881DF69E7}" dt="2024-06-24T13:15:14.089" v="154" actId="20577"/>
          <ac:spMkLst>
            <pc:docMk/>
            <pc:sldMk cId="2892248278" sldId="730"/>
            <ac:spMk id="2" creationId="{77E45C1B-C724-ABA6-F2C6-53E2C421F4D0}"/>
          </ac:spMkLst>
        </pc:spChg>
        <pc:spChg chg="mod">
          <ac:chgData name="Srilakshmi S (Nokia)" userId="fd4ab6c5-c97d-4179-b329-9cbb7f23f590" providerId="ADAL" clId="{8F7A1495-59D5-4317-9AE7-117881DF69E7}" dt="2024-06-24T13:48:06.926" v="836" actId="20577"/>
          <ac:spMkLst>
            <pc:docMk/>
            <pc:sldMk cId="2892248278" sldId="730"/>
            <ac:spMk id="3" creationId="{3E6A0A64-A4AF-5E9D-8727-A017B3A326BD}"/>
          </ac:spMkLst>
        </pc:spChg>
        <pc:spChg chg="del">
          <ac:chgData name="Srilakshmi S (Nokia)" userId="fd4ab6c5-c97d-4179-b329-9cbb7f23f590" providerId="ADAL" clId="{8F7A1495-59D5-4317-9AE7-117881DF69E7}" dt="2024-06-24T13:50:11.964" v="847" actId="478"/>
          <ac:spMkLst>
            <pc:docMk/>
            <pc:sldMk cId="2892248278" sldId="730"/>
            <ac:spMk id="4" creationId="{93D3FE82-494D-F00D-B92A-18ADCE952258}"/>
          </ac:spMkLst>
        </pc:spChg>
        <pc:graphicFrameChg chg="add mod">
          <ac:chgData name="Srilakshmi S (Nokia)" userId="fd4ab6c5-c97d-4179-b329-9cbb7f23f590" providerId="ADAL" clId="{8F7A1495-59D5-4317-9AE7-117881DF69E7}" dt="2024-06-24T13:16:10.408" v="164"/>
          <ac:graphicFrameMkLst>
            <pc:docMk/>
            <pc:sldMk cId="2892248278" sldId="730"/>
            <ac:graphicFrameMk id="5" creationId="{27922CB8-F39E-3AA0-1730-672F73914112}"/>
          </ac:graphicFrameMkLst>
        </pc:graphicFrameChg>
        <pc:picChg chg="add mod">
          <ac:chgData name="Srilakshmi S (Nokia)" userId="fd4ab6c5-c97d-4179-b329-9cbb7f23f590" providerId="ADAL" clId="{8F7A1495-59D5-4317-9AE7-117881DF69E7}" dt="2024-06-24T13:46:44.880" v="832" actId="1076"/>
          <ac:picMkLst>
            <pc:docMk/>
            <pc:sldMk cId="2892248278" sldId="730"/>
            <ac:picMk id="5" creationId="{E1900DC3-D3D7-7C22-7D47-8F8A3CB56B18}"/>
          </ac:picMkLst>
        </pc:picChg>
        <pc:picChg chg="add mod">
          <ac:chgData name="Srilakshmi S (Nokia)" userId="fd4ab6c5-c97d-4179-b329-9cbb7f23f590" providerId="ADAL" clId="{8F7A1495-59D5-4317-9AE7-117881DF69E7}" dt="2024-06-24T13:46:40.818" v="830" actId="1076"/>
          <ac:picMkLst>
            <pc:docMk/>
            <pc:sldMk cId="2892248278" sldId="730"/>
            <ac:picMk id="6" creationId="{4FA30661-AEC0-0A74-D88E-D7A586F2296A}"/>
          </ac:picMkLst>
        </pc:picChg>
      </pc:sldChg>
      <pc:sldChg chg="delSp modSp new mod">
        <pc:chgData name="Srilakshmi S (Nokia)" userId="fd4ab6c5-c97d-4179-b329-9cbb7f23f590" providerId="ADAL" clId="{8F7A1495-59D5-4317-9AE7-117881DF69E7}" dt="2024-06-24T13:50:18.132" v="848" actId="478"/>
        <pc:sldMkLst>
          <pc:docMk/>
          <pc:sldMk cId="2341129803" sldId="731"/>
        </pc:sldMkLst>
        <pc:spChg chg="mod">
          <ac:chgData name="Srilakshmi S (Nokia)" userId="fd4ab6c5-c97d-4179-b329-9cbb7f23f590" providerId="ADAL" clId="{8F7A1495-59D5-4317-9AE7-117881DF69E7}" dt="2024-06-24T13:34:39.868" v="799" actId="20577"/>
          <ac:spMkLst>
            <pc:docMk/>
            <pc:sldMk cId="2341129803" sldId="731"/>
            <ac:spMk id="2" creationId="{AA618362-EEB6-ECA3-A794-BDB39C81458A}"/>
          </ac:spMkLst>
        </pc:spChg>
        <pc:spChg chg="mod">
          <ac:chgData name="Srilakshmi S (Nokia)" userId="fd4ab6c5-c97d-4179-b329-9cbb7f23f590" providerId="ADAL" clId="{8F7A1495-59D5-4317-9AE7-117881DF69E7}" dt="2024-06-24T13:34:22.299" v="765" actId="20577"/>
          <ac:spMkLst>
            <pc:docMk/>
            <pc:sldMk cId="2341129803" sldId="731"/>
            <ac:spMk id="3" creationId="{2047D12F-6682-C4C0-8284-972EB2B2ECD9}"/>
          </ac:spMkLst>
        </pc:spChg>
        <pc:spChg chg="del">
          <ac:chgData name="Srilakshmi S (Nokia)" userId="fd4ab6c5-c97d-4179-b329-9cbb7f23f590" providerId="ADAL" clId="{8F7A1495-59D5-4317-9AE7-117881DF69E7}" dt="2024-06-24T13:50:18.132" v="848" actId="478"/>
          <ac:spMkLst>
            <pc:docMk/>
            <pc:sldMk cId="2341129803" sldId="731"/>
            <ac:spMk id="4" creationId="{50C0E25C-3FD1-70E8-5C58-ABCDCBCE8B6A}"/>
          </ac:spMkLst>
        </pc:spChg>
      </pc:sldChg>
      <pc:sldMasterChg chg="modSp">
        <pc:chgData name="Srilakshmi S (Nokia)" userId="fd4ab6c5-c97d-4179-b329-9cbb7f23f590" providerId="ADAL" clId="{8F7A1495-59D5-4317-9AE7-117881DF69E7}" dt="2024-06-24T13:40:41.748" v="810"/>
        <pc:sldMasterMkLst>
          <pc:docMk/>
          <pc:sldMasterMk cId="0" sldId="2147483729"/>
        </pc:sldMasterMkLst>
        <pc:spChg chg="mod">
          <ac:chgData name="Srilakshmi S (Nokia)" userId="fd4ab6c5-c97d-4179-b329-9cbb7f23f590" providerId="ADAL" clId="{8F7A1495-59D5-4317-9AE7-117881DF69E7}" dt="2024-06-24T13:40:41.748" v="810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6/26/2024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6/26/2024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70543" y="642274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IN" altLang="zh-CN" sz="1100" b="1"/>
              <a:t>Discussion on modelling options to support Energy cost mapping rule</a:t>
            </a:r>
            <a:endParaRPr lang="en-GB" sz="1067" b="1" spc="220" baseline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/>
              <a:t>© 3GPP 2024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BF9CB-10EC-F86A-2AEB-6261A6365F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en-GB" sz="6000"/>
            </a:br>
            <a:r>
              <a:rPr lang="en-GB" sz="4400"/>
              <a:t> 	</a:t>
            </a:r>
            <a:r>
              <a:rPr lang="en-GB" altLang="zh-CN" sz="4400" b="1"/>
              <a:t>Discussion </a:t>
            </a:r>
            <a:r>
              <a:rPr lang="en-IN" altLang="zh-CN" sz="4400" b="1"/>
              <a:t>on modelling options to 	support Energy cost mapping rule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D2F4-21A0-E756-AA98-C343F71F86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4000">
              <a:latin typeface="Arial" panose="020B0604020202020204" pitchFamily="34" charset="0"/>
            </a:endParaRPr>
          </a:p>
          <a:p>
            <a:r>
              <a:rPr lang="en-US" altLang="en-US" sz="4000">
                <a:latin typeface="Arial" panose="020B0604020202020204" pitchFamily="34" charset="0"/>
              </a:rPr>
              <a:t>Nokia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574640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0A490-971A-5DD7-530E-625436CD5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Background</a:t>
            </a:r>
            <a:endParaRPr lang="en-IN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822BB659-D4AC-7108-F98C-96DFFFAD31BB}"/>
              </a:ext>
            </a:extLst>
          </p:cNvPr>
          <p:cNvSpPr>
            <a:spLocks noGrp="1"/>
          </p:cNvSpPr>
          <p:nvPr>
            <p:ph type="tbl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2000"/>
              <a:t>SA5 received a LS from RAN3 (S5-235036 (R3-233515): LS on AI/ML for NG-RAN Energy Saving Energy Cost index) with the following request:</a:t>
            </a:r>
          </a:p>
          <a:p>
            <a:pPr lvl="1"/>
            <a:r>
              <a:rPr lang="en-IN" sz="1600"/>
              <a:t>The Energy Cost (the node level measured Energy Consumption index) provides a representation of the energy consumption at an NG-RAN node. </a:t>
            </a:r>
          </a:p>
          <a:p>
            <a:pPr lvl="1"/>
            <a:r>
              <a:rPr lang="en-IN" sz="1600"/>
              <a:t>NG-RAN nodes exchange the Energy Cost with neighbouring NG-RAN nodes upon request. </a:t>
            </a:r>
          </a:p>
          <a:p>
            <a:pPr lvl="1"/>
            <a:r>
              <a:rPr lang="en-IN" sz="1600"/>
              <a:t>The Energy Cost is encoded as an index, normalized by rules provided by OAM. </a:t>
            </a:r>
          </a:p>
          <a:p>
            <a:pPr lvl="1"/>
            <a:r>
              <a:rPr lang="en-IN" sz="1600"/>
              <a:t>RAN3 assumes that these rules shall be the same at least for all neighbouring NG-RAN nodes within the area where a request on Energy Cost reporting is triggered by a NG-RAN node. </a:t>
            </a:r>
          </a:p>
          <a:p>
            <a:pPr lvl="1"/>
            <a:r>
              <a:rPr lang="en-IN" sz="1600"/>
              <a:t>Based on this, it is required that NG-RAN nodes are configured with a unified rule to map the Energy Cost value of NG-RAN node to a measurement of consumed energy ensuring normalization of the exchanged Energy Cost information.</a:t>
            </a:r>
          </a:p>
          <a:p>
            <a:r>
              <a:rPr lang="en-IN" sz="2000"/>
              <a:t>Discussion paper (S5-243433 : Discussion Paper on RAN3 NGRAN Energy Saving based on Energy Cost) endorsed in SA5#155 to support the following: </a:t>
            </a:r>
          </a:p>
          <a:p>
            <a:pPr lvl="1"/>
            <a:r>
              <a:rPr lang="en-IN" sz="1600"/>
              <a:t>OAM Requirement No. 1: the 3GPP management system shall enable the Operator to provision the unified “Energy Consumption – to – Energy Cost” mapping rule for all the </a:t>
            </a:r>
            <a:r>
              <a:rPr lang="en-IN" sz="1600" err="1"/>
              <a:t>gNBs</a:t>
            </a:r>
            <a:r>
              <a:rPr lang="en-IN" sz="1600"/>
              <a:t> pertaining to the area/group.</a:t>
            </a:r>
          </a:p>
          <a:p>
            <a:pPr lvl="1"/>
            <a:r>
              <a:rPr lang="en-IN" sz="1600"/>
              <a:t>OAM Requirement No. 2: the 3GPP management system shall enable the Operator to configure the time interval within which the </a:t>
            </a:r>
            <a:r>
              <a:rPr lang="en-IN" sz="1600" err="1"/>
              <a:t>gNBs</a:t>
            </a:r>
            <a:r>
              <a:rPr lang="en-IN" sz="1600"/>
              <a:t> should average their actual energy consumption values.</a:t>
            </a:r>
          </a:p>
          <a:p>
            <a:r>
              <a:rPr lang="en-IN" sz="2000" b="1"/>
              <a:t>A grouping of </a:t>
            </a:r>
            <a:r>
              <a:rPr lang="en-IN" sz="2000" b="1" err="1"/>
              <a:t>gNBs</a:t>
            </a:r>
            <a:r>
              <a:rPr lang="en-IN" sz="2000" b="1"/>
              <a:t> is required for configuring the unified mapping rule for energy cost. </a:t>
            </a:r>
            <a:endParaRPr lang="en-IN" sz="2000"/>
          </a:p>
        </p:txBody>
      </p:sp>
    </p:spTree>
    <p:extLst>
      <p:ext uri="{BB962C8B-B14F-4D97-AF65-F5344CB8AC3E}">
        <p14:creationId xmlns:p14="http://schemas.microsoft.com/office/powerpoint/2010/main" val="386893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A6514-47D8-E5C2-1544-554463230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Observations</a:t>
            </a:r>
            <a:endParaRPr lang="en-IN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309B4307-C7AD-57D8-42BE-BC73BD9F5584}"/>
              </a:ext>
            </a:extLst>
          </p:cNvPr>
          <p:cNvSpPr>
            <a:spLocks noGrp="1"/>
          </p:cNvSpPr>
          <p:nvPr>
            <p:ph type="tbl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sz="2400"/>
              <a:t>In the past the main way to group something was via association (e.g., name-containment) under </a:t>
            </a:r>
            <a:r>
              <a:rPr lang="en-IN" sz="2400" err="1"/>
              <a:t>SubNetwork</a:t>
            </a:r>
            <a:r>
              <a:rPr lang="en-IN" sz="2400"/>
              <a:t>. </a:t>
            </a:r>
          </a:p>
          <a:p>
            <a:r>
              <a:rPr lang="en-IN" sz="2400"/>
              <a:t>During the work on Network Slicing topic, the limitation of name-containment was identified (“single parent” rule, leading to the situation where an MOI cannot be member of two groups unless these two groups are hierarchically related). </a:t>
            </a:r>
          </a:p>
          <a:p>
            <a:r>
              <a:rPr lang="en-IN" sz="2400"/>
              <a:t>In order to solve this problem (which was critical roadblock for management of Network Slicing), the concept of generic collection (outside of the name-containment) was introduced.</a:t>
            </a:r>
          </a:p>
          <a:p>
            <a:r>
              <a:rPr lang="en-IN" sz="2400"/>
              <a:t>Due to the importance with Network Slicing topic, it was decided to name the new IOC “</a:t>
            </a:r>
            <a:r>
              <a:rPr lang="en-IN" sz="2400" err="1"/>
              <a:t>NetworkSliceSubnet</a:t>
            </a:r>
            <a:r>
              <a:rPr lang="en-IN" sz="2400"/>
              <a:t>”, i.e. the name used to promote the (critical) use for Network Slicing, but not to limit its usage to network slice. </a:t>
            </a:r>
          </a:p>
          <a:p>
            <a:r>
              <a:rPr lang="en-IN" sz="2400"/>
              <a:t>This construct named </a:t>
            </a:r>
            <a:r>
              <a:rPr lang="en-IN" sz="2400" err="1"/>
              <a:t>NetworkSliceSubnet</a:t>
            </a:r>
            <a:r>
              <a:rPr lang="en-IN" sz="2400"/>
              <a:t> supports unlimited (not bound by name-containment rules) grouping of anything (that inherits from </a:t>
            </a:r>
            <a:r>
              <a:rPr lang="en-IN" sz="2400" err="1"/>
              <a:t>ManagedFunction</a:t>
            </a:r>
            <a:r>
              <a:rPr lang="en-IN" sz="2400"/>
              <a:t>) for a purpose (any purpose that can be expressed as a “profile”).</a:t>
            </a:r>
          </a:p>
          <a:p>
            <a:r>
              <a:rPr lang="en-IN" sz="2400"/>
              <a:t>For supporting the requirement from RAN3, there is a similar problem, i.e., group </a:t>
            </a:r>
            <a:r>
              <a:rPr lang="en-IN" sz="2400" err="1"/>
              <a:t>gNBs</a:t>
            </a:r>
            <a:r>
              <a:rPr lang="en-IN" sz="2400"/>
              <a:t> for energy saving purpose. The concept/requirement is similar to the need that was seen in the network slicing topic. </a:t>
            </a:r>
          </a:p>
        </p:txBody>
      </p:sp>
    </p:spTree>
    <p:extLst>
      <p:ext uri="{BB962C8B-B14F-4D97-AF65-F5344CB8AC3E}">
        <p14:creationId xmlns:p14="http://schemas.microsoft.com/office/powerpoint/2010/main" val="3388765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45C1B-C724-ABA6-F2C6-53E2C421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Options for modelling</a:t>
            </a:r>
            <a:endParaRPr lang="en-IN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3E6A0A64-A4AF-5E9D-8727-A017B3A326BD}"/>
              </a:ext>
            </a:extLst>
          </p:cNvPr>
          <p:cNvSpPr>
            <a:spLocks noGrp="1"/>
          </p:cNvSpPr>
          <p:nvPr>
            <p:ph type="tbl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/>
              <a:t>Option #1: Re-use existing generic collection IOC, i.e., </a:t>
            </a:r>
            <a:r>
              <a:rPr lang="en-IN" sz="2800" err="1"/>
              <a:t>NetworkSliceSubnet</a:t>
            </a:r>
            <a:endParaRPr lang="en-IN" sz="2800"/>
          </a:p>
          <a:p>
            <a:pPr lvl="1"/>
            <a:r>
              <a:rPr lang="en-IN" sz="2300"/>
              <a:t>Supports (also) having a group with multiple purposes (slicing expressed as a </a:t>
            </a:r>
            <a:r>
              <a:rPr lang="en-IN" sz="2300" err="1"/>
              <a:t>sliceProfile</a:t>
            </a:r>
            <a:r>
              <a:rPr lang="en-IN" sz="2300"/>
              <a:t>, energy saving expressed as </a:t>
            </a:r>
            <a:r>
              <a:rPr lang="en-IN" sz="2300" err="1"/>
              <a:t>energySavingProfile</a:t>
            </a:r>
            <a:r>
              <a:rPr lang="en-IN" sz="2300"/>
              <a:t>)</a:t>
            </a:r>
            <a:endParaRPr lang="en-US" sz="2300"/>
          </a:p>
          <a:p>
            <a:r>
              <a:rPr lang="en-US" sz="2800"/>
              <a:t>Option #2: Introduce </a:t>
            </a:r>
            <a:r>
              <a:rPr lang="en-US" sz="2800" err="1"/>
              <a:t>NGRANEnergySavingGroup</a:t>
            </a:r>
            <a:r>
              <a:rPr lang="en-US" sz="2800"/>
              <a:t> inherited from Top</a:t>
            </a:r>
          </a:p>
          <a:p>
            <a:pPr lvl="1"/>
            <a:r>
              <a:rPr lang="en-US" sz="2300"/>
              <a:t>Unique grouping IOCs will be created for every purpose, e.g., if energy savings to be supported in the 5GC … </a:t>
            </a:r>
          </a:p>
          <a:p>
            <a:r>
              <a:rPr lang="en-US" sz="2800"/>
              <a:t>Option #3:  Introduce class representing generic collection (i.e., </a:t>
            </a:r>
            <a:r>
              <a:rPr lang="en-IN" sz="2800" err="1"/>
              <a:t>GenericCollection</a:t>
            </a:r>
            <a:r>
              <a:rPr lang="en-US" sz="2800"/>
              <a:t>), and inherit all specific collection classes (i.e., </a:t>
            </a:r>
            <a:r>
              <a:rPr lang="en-IN" sz="2800" err="1"/>
              <a:t>NetworkSliceSubnet</a:t>
            </a:r>
            <a:r>
              <a:rPr lang="en-IN" sz="2800"/>
              <a:t>, </a:t>
            </a:r>
            <a:r>
              <a:rPr lang="en-US" sz="2800" err="1"/>
              <a:t>EnergySavingsGroup</a:t>
            </a:r>
            <a:r>
              <a:rPr lang="en-US" sz="2800"/>
              <a:t>, any other grouping class in future) from this class.</a:t>
            </a:r>
          </a:p>
          <a:p>
            <a:pPr lvl="1"/>
            <a:r>
              <a:rPr lang="en-US" sz="2300"/>
              <a:t>Does not support groups having multiple purposes (the same set of members will have to be repeated in two groups, one for slicing purpose, one for energy savings purpose). </a:t>
            </a:r>
            <a:endParaRPr lang="en-IN" sz="2300"/>
          </a:p>
        </p:txBody>
      </p:sp>
    </p:spTree>
    <p:extLst>
      <p:ext uri="{BB962C8B-B14F-4D97-AF65-F5344CB8AC3E}">
        <p14:creationId xmlns:p14="http://schemas.microsoft.com/office/powerpoint/2010/main" val="410614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45C1B-C724-ABA6-F2C6-53E2C421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 – Option #1</a:t>
            </a:r>
            <a:endParaRPr lang="en-IN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3E6A0A64-A4AF-5E9D-8727-A017B3A326BD}"/>
              </a:ext>
            </a:extLst>
          </p:cNvPr>
          <p:cNvSpPr>
            <a:spLocks noGrp="1"/>
          </p:cNvSpPr>
          <p:nvPr>
            <p:ph type="tbl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Existing IOC is re-used. </a:t>
            </a:r>
          </a:p>
          <a:p>
            <a:r>
              <a:rPr lang="en-US" sz="2800" dirty="0"/>
              <a:t>No impacts to inheritance and </a:t>
            </a:r>
            <a:r>
              <a:rPr lang="en-US" sz="2800"/>
              <a:t>relationships (no </a:t>
            </a:r>
            <a:r>
              <a:rPr lang="en-US" sz="2800" dirty="0"/>
              <a:t>UML changes required).</a:t>
            </a:r>
          </a:p>
          <a:p>
            <a:r>
              <a:rPr lang="en-US" sz="2800" dirty="0"/>
              <a:t>Add a new profile for energy saving purpose into NetworkSliceSubnet IOC. </a:t>
            </a:r>
          </a:p>
          <a:p>
            <a:r>
              <a:rPr lang="en-IN" sz="2800" dirty="0"/>
              <a:t>See: S5‑242457  Rel-18 CR TS 28.541 Add support for Energy Cost mapping rule </a:t>
            </a:r>
          </a:p>
        </p:txBody>
      </p:sp>
    </p:spTree>
    <p:extLst>
      <p:ext uri="{BB962C8B-B14F-4D97-AF65-F5344CB8AC3E}">
        <p14:creationId xmlns:p14="http://schemas.microsoft.com/office/powerpoint/2010/main" val="3754778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45C1B-C724-ABA6-F2C6-53E2C421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 – Option #2</a:t>
            </a:r>
            <a:endParaRPr lang="en-IN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3E6A0A64-A4AF-5E9D-8727-A017B3A326BD}"/>
              </a:ext>
            </a:extLst>
          </p:cNvPr>
          <p:cNvSpPr>
            <a:spLocks noGrp="1"/>
          </p:cNvSpPr>
          <p:nvPr>
            <p:ph type="tbl"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See CR </a:t>
            </a:r>
            <a:r>
              <a:rPr lang="en-IN" sz="2800"/>
              <a:t> S5‑242580  Introduce NRM definitions for NG-RAN energy saving based on energy cost – Stage 2 </a:t>
            </a:r>
            <a:endParaRPr lang="en-US" sz="2800"/>
          </a:p>
          <a:p>
            <a:endParaRPr lang="en-IN" sz="2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900DC3-D3D7-7C22-7D47-8F8A3CB56B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872" y="3300730"/>
            <a:ext cx="1847215" cy="1753870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FA30661-AEC0-0A74-D88E-D7A586F229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027" y="3390900"/>
            <a:ext cx="5539105" cy="16789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92248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20BAB-3630-CCD5-F88E-660D0B8C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Proposal – Option #3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EE9F02EE-5B30-477A-BFD6-7CDFEB8485BF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4392288" cy="4525963"/>
          </a:xfrm>
        </p:spPr>
        <p:txBody>
          <a:bodyPr>
            <a:normAutofit fontScale="55000" lnSpcReduction="20000"/>
          </a:bodyPr>
          <a:lstStyle/>
          <a:p>
            <a:r>
              <a:rPr lang="en-IN"/>
              <a:t>Introduce a new class </a:t>
            </a:r>
            <a:r>
              <a:rPr lang="en-IN" err="1"/>
              <a:t>GenericCollection</a:t>
            </a:r>
            <a:r>
              <a:rPr lang="en-IN"/>
              <a:t>.</a:t>
            </a:r>
          </a:p>
          <a:p>
            <a:pPr lvl="1"/>
            <a:r>
              <a:rPr lang="en-IN"/>
              <a:t>With attribute </a:t>
            </a:r>
            <a:r>
              <a:rPr lang="en-IN" err="1"/>
              <a:t>UserLabel</a:t>
            </a:r>
            <a:r>
              <a:rPr lang="en-IN"/>
              <a:t> conveying the purpose of the grouping.</a:t>
            </a:r>
          </a:p>
          <a:p>
            <a:r>
              <a:rPr lang="en-IN"/>
              <a:t>Update </a:t>
            </a:r>
            <a:r>
              <a:rPr lang="en-IN" err="1"/>
              <a:t>NetworkSliceSubnet</a:t>
            </a:r>
            <a:r>
              <a:rPr lang="en-IN"/>
              <a:t> IOC inheritance from Top to </a:t>
            </a:r>
            <a:r>
              <a:rPr lang="en-IN" err="1"/>
              <a:t>GenericCollection</a:t>
            </a:r>
            <a:r>
              <a:rPr lang="en-IN"/>
              <a:t> IOC</a:t>
            </a:r>
          </a:p>
          <a:p>
            <a:r>
              <a:rPr lang="en-IN"/>
              <a:t>Define a new IOC for grouping objects for energy saving purpose as </a:t>
            </a:r>
            <a:r>
              <a:rPr lang="en-IN" err="1"/>
              <a:t>EnergySavingsGroup</a:t>
            </a:r>
            <a:r>
              <a:rPr lang="en-IN"/>
              <a:t>, inherited from </a:t>
            </a:r>
            <a:r>
              <a:rPr lang="en-IN" err="1"/>
              <a:t>GenericCollection</a:t>
            </a:r>
            <a:r>
              <a:rPr lang="en-IN"/>
              <a:t> IOC.</a:t>
            </a:r>
          </a:p>
          <a:p>
            <a:r>
              <a:rPr lang="en-IN" err="1"/>
              <a:t>EnergySavingsGroup</a:t>
            </a:r>
            <a:r>
              <a:rPr lang="en-IN"/>
              <a:t> should be extensible in future to group other objects, example cells or NFs.</a:t>
            </a:r>
          </a:p>
        </p:txBody>
      </p:sp>
      <p:pic>
        <p:nvPicPr>
          <p:cNvPr id="5" name="Picture 4" descr="A diagram of a diagram&#10;&#10;Description automatically generated">
            <a:extLst>
              <a:ext uri="{FF2B5EF4-FFF2-40B4-BE49-F238E27FC236}">
                <a16:creationId xmlns:a16="http://schemas.microsoft.com/office/drawing/2014/main" id="{0A40B319-5A4E-308B-1EDB-6D8CEA277B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180" y="1432561"/>
            <a:ext cx="1752600" cy="15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diagram of a computer code&#10;&#10;Description automatically generated">
            <a:extLst>
              <a:ext uri="{FF2B5EF4-FFF2-40B4-BE49-F238E27FC236}">
                <a16:creationId xmlns:a16="http://schemas.microsoft.com/office/drawing/2014/main" id="{CEADA016-9535-3CA5-38D1-4B044752B4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560" y="1432561"/>
            <a:ext cx="2082800" cy="2080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A diagram of a computer&#10;&#10;Description automatically generated">
            <a:extLst>
              <a:ext uri="{FF2B5EF4-FFF2-40B4-BE49-F238E27FC236}">
                <a16:creationId xmlns:a16="http://schemas.microsoft.com/office/drawing/2014/main" id="{70A48AB5-42C9-8FA9-8CCF-AC62BA6E54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616" y="1600201"/>
            <a:ext cx="1752600" cy="15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DE19CDC-1DA0-7E19-0296-9880BD675D0F}"/>
              </a:ext>
            </a:extLst>
          </p:cNvPr>
          <p:cNvSpPr/>
          <p:nvPr/>
        </p:nvSpPr>
        <p:spPr bwMode="auto">
          <a:xfrm>
            <a:off x="5189220" y="1417638"/>
            <a:ext cx="4175760" cy="24028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23D9D8-D435-FD84-D4B5-D9CB087D710A}"/>
              </a:ext>
            </a:extLst>
          </p:cNvPr>
          <p:cNvSpPr txBox="1"/>
          <p:nvPr/>
        </p:nvSpPr>
        <p:spPr>
          <a:xfrm>
            <a:off x="5257800" y="3528060"/>
            <a:ext cx="410240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Inheritance and Relationship : </a:t>
            </a:r>
            <a:r>
              <a:rPr lang="en-US" err="1"/>
              <a:t>GenericCollection</a:t>
            </a:r>
            <a:r>
              <a:rPr lang="en-US"/>
              <a:t> IOC</a:t>
            </a:r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599AA5-BC4E-33FD-F2C4-A27520E689DE}"/>
              </a:ext>
            </a:extLst>
          </p:cNvPr>
          <p:cNvSpPr/>
          <p:nvPr/>
        </p:nvSpPr>
        <p:spPr bwMode="auto">
          <a:xfrm>
            <a:off x="5189220" y="3905917"/>
            <a:ext cx="6560819" cy="24028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C26BDC-957A-EBEF-BA0A-50858BC755BB}"/>
              </a:ext>
            </a:extLst>
          </p:cNvPr>
          <p:cNvSpPr txBox="1"/>
          <p:nvPr/>
        </p:nvSpPr>
        <p:spPr>
          <a:xfrm>
            <a:off x="5869948" y="5998861"/>
            <a:ext cx="428835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Inheritance and Relationship : </a:t>
            </a:r>
            <a:r>
              <a:rPr lang="en-US" err="1"/>
              <a:t>EnergySavingGroup</a:t>
            </a:r>
            <a:r>
              <a:rPr lang="en-US"/>
              <a:t> IOC</a:t>
            </a:r>
            <a:endParaRPr lang="en-I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DBAF63-7B1B-9604-674A-04F4F5BBB2D3}"/>
              </a:ext>
            </a:extLst>
          </p:cNvPr>
          <p:cNvSpPr/>
          <p:nvPr/>
        </p:nvSpPr>
        <p:spPr bwMode="auto">
          <a:xfrm>
            <a:off x="9519292" y="1432561"/>
            <a:ext cx="2190736" cy="240281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B5537D-33B2-47DE-E074-582F8C71427B}"/>
              </a:ext>
            </a:extLst>
          </p:cNvPr>
          <p:cNvSpPr txBox="1"/>
          <p:nvPr/>
        </p:nvSpPr>
        <p:spPr>
          <a:xfrm>
            <a:off x="9455666" y="3328512"/>
            <a:ext cx="244169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Inheritance and Relationship: </a:t>
            </a:r>
          </a:p>
          <a:p>
            <a:r>
              <a:rPr lang="en-US"/>
              <a:t>NetworkSliceSubnet IOC</a:t>
            </a:r>
            <a:endParaRPr lang="en-IN"/>
          </a:p>
        </p:txBody>
      </p:sp>
      <p:pic>
        <p:nvPicPr>
          <p:cNvPr id="17" name="Picture 16" descr="A diagram of a diagram&#10;&#10;Description automatically generated">
            <a:extLst>
              <a:ext uri="{FF2B5EF4-FFF2-40B4-BE49-F238E27FC236}">
                <a16:creationId xmlns:a16="http://schemas.microsoft.com/office/drawing/2014/main" id="{91B44C9C-8963-436E-63B5-7FCC9AAC68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960" y="4011749"/>
            <a:ext cx="1752600" cy="1524000"/>
          </a:xfrm>
          <a:prstGeom prst="rect">
            <a:avLst/>
          </a:prstGeom>
        </p:spPr>
      </p:pic>
      <p:pic>
        <p:nvPicPr>
          <p:cNvPr id="7" name="Picture 6" descr="A group of people i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3FE9CC40-4663-1351-BCD3-A621034888D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352" y="4029188"/>
            <a:ext cx="4179879" cy="122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192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18362-EEB6-ECA3-A794-BDB39C814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 for Endorsement</a:t>
            </a:r>
            <a:endParaRPr lang="en-IN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047D12F-6682-C4C0-8284-972EB2B2ECD9}"/>
              </a:ext>
            </a:extLst>
          </p:cNvPr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r>
              <a:rPr lang="en-US"/>
              <a:t>Select option #1 as way forward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1129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021" y="3296097"/>
            <a:ext cx="8221835" cy="519616"/>
          </a:xfrm>
        </p:spPr>
        <p:txBody>
          <a:bodyPr/>
          <a:lstStyle/>
          <a:p>
            <a:r>
              <a:rPr lang="en-US" sz="440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A05E76B664164F9F76E63E6D6BE6ED" ma:contentTypeVersion="14" ma:contentTypeDescription="Create a new document." ma:contentTypeScope="" ma:versionID="882b459393d83318830776dc07584d50">
  <xsd:schema xmlns:xsd="http://www.w3.org/2001/XMLSchema" xmlns:xs="http://www.w3.org/2001/XMLSchema" xmlns:p="http://schemas.microsoft.com/office/2006/metadata/properties" xmlns:ns2="71c5aaf6-e6ce-465b-b873-5148d2a4c105" xmlns:ns3="3f2ce089-3858-4176-9a21-a30f9204848e" xmlns:ns4="7275bb01-7583-478d-bc14-e839a2dd5989" targetNamespace="http://schemas.microsoft.com/office/2006/metadata/properties" ma:root="true" ma:fieldsID="388c76d6462bcfb910328fd9de561d3b" ns2:_="" ns3:_="" ns4:_="">
    <xsd:import namespace="71c5aaf6-e6ce-465b-b873-5148d2a4c105"/>
    <xsd:import namespace="3f2ce089-3858-4176-9a21-a30f9204848e"/>
    <xsd:import namespace="7275bb01-7583-478d-bc14-e839a2dd598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Comm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2ce089-3858-4176-9a21-a30f920484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Comments" ma:index="25" nillable="true" ma:displayName="Navaneethan Comments" ma:default="OK" ma:format="Dropdown" ma:internalName="Comment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5bb01-7583-478d-bc14-e839a2dd5989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0ac3f90-bf3b-4c63-910d-f3e01299c9db}" ma:internalName="TaxCatchAll" ma:showField="CatchAllData" ma:web="7275bb01-7583-478d-bc14-e839a2dd59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Comments xmlns="3f2ce089-3858-4176-9a21-a30f9204848e">OK</Comments>
    <TaxCatchAll xmlns="7275bb01-7583-478d-bc14-e839a2dd5989" xsi:nil="true"/>
    <lcf76f155ced4ddcb4097134ff3c332f xmlns="3f2ce089-3858-4176-9a21-a30f9204848e">
      <Terms xmlns="http://schemas.microsoft.com/office/infopath/2007/PartnerControls"/>
    </lcf76f155ced4ddcb4097134ff3c332f>
    <_dlc_DocId xmlns="71c5aaf6-e6ce-465b-b873-5148d2a4c105">RBI5PAMIO524-1616901215-25151</_dlc_DocId>
    <_dlc_DocIdUrl xmlns="71c5aaf6-e6ce-465b-b873-5148d2a4c105">
      <Url>https://nokia.sharepoint.com/sites/gxp/_layouts/15/DocIdRedir.aspx?ID=RBI5PAMIO524-1616901215-25151</Url>
      <Description>RBI5PAMIO524-1616901215-25151</Description>
    </_dlc_DocIdUrl>
  </documentManagement>
</p:properties>
</file>

<file path=customXml/item3.xml><?xml version="1.0" encoding="utf-8"?>
<?mso-contentType ?>
<SharedContentType xmlns="Microsoft.SharePoint.Taxonomy.ContentTypeSync" SourceId="34c87397-5fc1-491e-85e7-d6110dbe9cbd" ContentTypeId="0x0101" PreviousValue="false" LastSyncTimeStamp="2018-03-09T14:36:50.893Z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CD2AC6-34CE-4A91-8639-CF533DD70258}">
  <ds:schemaRefs>
    <ds:schemaRef ds:uri="3f2ce089-3858-4176-9a21-a30f9204848e"/>
    <ds:schemaRef ds:uri="71c5aaf6-e6ce-465b-b873-5148d2a4c105"/>
    <ds:schemaRef ds:uri="7275bb01-7583-478d-bc14-e839a2dd598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13C568A-0C46-4592-BB68-CDB41342D77A}">
  <ds:schemaRefs>
    <ds:schemaRef ds:uri="3f2ce089-3858-4176-9a21-a30f9204848e"/>
    <ds:schemaRef ds:uri="71c5aaf6-e6ce-465b-b873-5148d2a4c105"/>
    <ds:schemaRef ds:uri="7275bb01-7583-478d-bc14-e839a2dd598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08525D8-1DB2-4C85-BD5A-39D3152A4D8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826745A7-2B9A-4291-B676-7A5F4197E19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821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    Discussion on modelling options to  support Energy cost mapping rule</vt:lpstr>
      <vt:lpstr>Background</vt:lpstr>
      <vt:lpstr>Observations</vt:lpstr>
      <vt:lpstr>Options for modelling</vt:lpstr>
      <vt:lpstr>Proposal – Option #1</vt:lpstr>
      <vt:lpstr>Proposal – Option #2</vt:lpstr>
      <vt:lpstr>Proposal – Option #3</vt:lpstr>
      <vt:lpstr>Proposal for Endorsement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Nokia(SS1)</cp:lastModifiedBy>
  <cp:revision>1</cp:revision>
  <dcterms:created xsi:type="dcterms:W3CDTF">2019-03-13T01:38:36Z</dcterms:created>
  <dcterms:modified xsi:type="dcterms:W3CDTF">2024-06-26T08:17:24Z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0x01010055A05E76B664164F9F76E63E6D6BE6ED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  <property fmtid="{D5CDD505-2E9C-101B-9397-08002B2CF9AE}" pid="10" name="MediaServiceImageTags">
    <vt:lpwstr/>
  </property>
  <property fmtid="{D5CDD505-2E9C-101B-9397-08002B2CF9AE}" pid="11" name="_dlc_DocIdItemGuid">
    <vt:lpwstr>82aca874-ecd7-41c9-999f-8f21c7dd155f</vt:lpwstr>
  </property>
</Properties>
</file>