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tmp" ContentType="image/png"/>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9"/>
  </p:notesMasterIdLst>
  <p:handoutMasterIdLst>
    <p:handoutMasterId r:id="rId30"/>
  </p:handoutMasterIdLst>
  <p:sldIdLst>
    <p:sldId id="953" r:id="rId5"/>
    <p:sldId id="954" r:id="rId6"/>
    <p:sldId id="955" r:id="rId7"/>
    <p:sldId id="956" r:id="rId8"/>
    <p:sldId id="957" r:id="rId9"/>
    <p:sldId id="948" r:id="rId10"/>
    <p:sldId id="949" r:id="rId11"/>
    <p:sldId id="944" r:id="rId12"/>
    <p:sldId id="946" r:id="rId13"/>
    <p:sldId id="945" r:id="rId14"/>
    <p:sldId id="951" r:id="rId15"/>
    <p:sldId id="952" r:id="rId16"/>
    <p:sldId id="341" r:id="rId17"/>
    <p:sldId id="942" r:id="rId18"/>
    <p:sldId id="943" r:id="rId19"/>
    <p:sldId id="929" r:id="rId20"/>
    <p:sldId id="934" r:id="rId21"/>
    <p:sldId id="935" r:id="rId22"/>
    <p:sldId id="941" r:id="rId23"/>
    <p:sldId id="936" r:id="rId24"/>
    <p:sldId id="937" r:id="rId25"/>
    <p:sldId id="938" r:id="rId26"/>
    <p:sldId id="940" r:id="rId27"/>
    <p:sldId id="939" r:id="rId28"/>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37"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00FF00"/>
    <a:srgbClr val="FFFFFF"/>
    <a:srgbClr val="FF6600"/>
    <a:srgbClr val="1A4669"/>
    <a:srgbClr val="C6D254"/>
    <a:srgbClr val="B1D254"/>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8971BB-FD24-46D3-A1D5-67CC0557E470}" v="109" dt="2022-03-03T06:20:22.13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66" autoAdjust="0"/>
    <p:restoredTop sz="94191" autoAdjust="0"/>
  </p:normalViewPr>
  <p:slideViewPr>
    <p:cSldViewPr snapToGrid="0">
      <p:cViewPr varScale="1">
        <p:scale>
          <a:sx n="87" d="100"/>
          <a:sy n="87" d="100"/>
        </p:scale>
        <p:origin x="173" y="53"/>
      </p:cViewPr>
      <p:guideLst>
        <p:guide orient="horz" pos="2137"/>
        <p:guide pos="3840"/>
      </p:guideLst>
    </p:cSldViewPr>
  </p:slideViewPr>
  <p:outlineViewPr>
    <p:cViewPr>
      <p:scale>
        <a:sx n="33" d="100"/>
        <a:sy n="33" d="100"/>
      </p:scale>
      <p:origin x="0" y="-872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Sean (NSB - CN/Chengdu)" userId="ef6d28fa-f6d2-46f2-a5dd-bebee851067d" providerId="ADAL" clId="{238971BB-FD24-46D3-A1D5-67CC0557E470}"/>
    <pc:docChg chg="undo custSel addSld modSld sldOrd">
      <pc:chgData name="Sun, Sean (NSB - CN/Chengdu)" userId="ef6d28fa-f6d2-46f2-a5dd-bebee851067d" providerId="ADAL" clId="{238971BB-FD24-46D3-A1D5-67CC0557E470}" dt="2022-03-03T06:20:22.135" v="1209" actId="14100"/>
      <pc:docMkLst>
        <pc:docMk/>
      </pc:docMkLst>
      <pc:sldChg chg="modSp mod">
        <pc:chgData name="Sun, Sean (NSB - CN/Chengdu)" userId="ef6d28fa-f6d2-46f2-a5dd-bebee851067d" providerId="ADAL" clId="{238971BB-FD24-46D3-A1D5-67CC0557E470}" dt="2022-03-03T06:00:46.492" v="469" actId="20577"/>
        <pc:sldMkLst>
          <pc:docMk/>
          <pc:sldMk cId="2559928455" sldId="953"/>
        </pc:sldMkLst>
        <pc:spChg chg="mod">
          <ac:chgData name="Sun, Sean (NSB - CN/Chengdu)" userId="ef6d28fa-f6d2-46f2-a5dd-bebee851067d" providerId="ADAL" clId="{238971BB-FD24-46D3-A1D5-67CC0557E470}" dt="2022-03-03T06:00:46.492" v="469" actId="20577"/>
          <ac:spMkLst>
            <pc:docMk/>
            <pc:sldMk cId="2559928455" sldId="953"/>
            <ac:spMk id="4" creationId="{C9A0D056-A9AF-48EF-B65D-9D79B39863A4}"/>
          </ac:spMkLst>
        </pc:spChg>
      </pc:sldChg>
      <pc:sldChg chg="addSp delSp modSp new mod ord">
        <pc:chgData name="Sun, Sean (NSB - CN/Chengdu)" userId="ef6d28fa-f6d2-46f2-a5dd-bebee851067d" providerId="ADAL" clId="{238971BB-FD24-46D3-A1D5-67CC0557E470}" dt="2022-03-03T06:19:33.525" v="1186" actId="20577"/>
        <pc:sldMkLst>
          <pc:docMk/>
          <pc:sldMk cId="169821225" sldId="954"/>
        </pc:sldMkLst>
        <pc:spChg chg="mod">
          <ac:chgData name="Sun, Sean (NSB - CN/Chengdu)" userId="ef6d28fa-f6d2-46f2-a5dd-bebee851067d" providerId="ADAL" clId="{238971BB-FD24-46D3-A1D5-67CC0557E470}" dt="2022-03-03T06:16:05.057" v="1043" actId="20577"/>
          <ac:spMkLst>
            <pc:docMk/>
            <pc:sldMk cId="169821225" sldId="954"/>
            <ac:spMk id="2" creationId="{A41A32EF-29A5-4D32-942C-5B3E8EF01651}"/>
          </ac:spMkLst>
        </pc:spChg>
        <pc:spChg chg="mod">
          <ac:chgData name="Sun, Sean (NSB - CN/Chengdu)" userId="ef6d28fa-f6d2-46f2-a5dd-bebee851067d" providerId="ADAL" clId="{238971BB-FD24-46D3-A1D5-67CC0557E470}" dt="2022-03-03T06:19:33.525" v="1186" actId="20577"/>
          <ac:spMkLst>
            <pc:docMk/>
            <pc:sldMk cId="169821225" sldId="954"/>
            <ac:spMk id="3" creationId="{A20BDF3C-58CE-4E7F-8EAF-51F39EE4B644}"/>
          </ac:spMkLst>
        </pc:spChg>
        <pc:spChg chg="add del mod">
          <ac:chgData name="Sun, Sean (NSB - CN/Chengdu)" userId="ef6d28fa-f6d2-46f2-a5dd-bebee851067d" providerId="ADAL" clId="{238971BB-FD24-46D3-A1D5-67CC0557E470}" dt="2022-03-03T06:18:31.385" v="1107" actId="478"/>
          <ac:spMkLst>
            <pc:docMk/>
            <pc:sldMk cId="169821225" sldId="954"/>
            <ac:spMk id="4" creationId="{D3C50E15-D53B-4726-A57C-93D9B39B4E25}"/>
          </ac:spMkLst>
        </pc:spChg>
      </pc:sldChg>
      <pc:sldChg chg="modSp new mod ord">
        <pc:chgData name="Sun, Sean (NSB - CN/Chengdu)" userId="ef6d28fa-f6d2-46f2-a5dd-bebee851067d" providerId="ADAL" clId="{238971BB-FD24-46D3-A1D5-67CC0557E470}" dt="2022-03-03T06:20:22.135" v="1209" actId="14100"/>
        <pc:sldMkLst>
          <pc:docMk/>
          <pc:sldMk cId="3811240352" sldId="955"/>
        </pc:sldMkLst>
        <pc:spChg chg="mod">
          <ac:chgData name="Sun, Sean (NSB - CN/Chengdu)" userId="ef6d28fa-f6d2-46f2-a5dd-bebee851067d" providerId="ADAL" clId="{238971BB-FD24-46D3-A1D5-67CC0557E470}" dt="2022-03-03T06:06:53.679" v="685" actId="404"/>
          <ac:spMkLst>
            <pc:docMk/>
            <pc:sldMk cId="3811240352" sldId="955"/>
            <ac:spMk id="2" creationId="{8A5C77AF-DE39-4ACC-99C0-800734780FE0}"/>
          </ac:spMkLst>
        </pc:spChg>
        <pc:spChg chg="mod">
          <ac:chgData name="Sun, Sean (NSB - CN/Chengdu)" userId="ef6d28fa-f6d2-46f2-a5dd-bebee851067d" providerId="ADAL" clId="{238971BB-FD24-46D3-A1D5-67CC0557E470}" dt="2022-03-03T06:20:22.135" v="1209" actId="14100"/>
          <ac:spMkLst>
            <pc:docMk/>
            <pc:sldMk cId="3811240352" sldId="955"/>
            <ac:spMk id="3" creationId="{E8522ECA-A6B0-40DA-98C6-5A6E2070B446}"/>
          </ac:spMkLst>
        </pc:spChg>
      </pc:sldChg>
      <pc:sldChg chg="addSp delSp modSp add mod">
        <pc:chgData name="Sun, Sean (NSB - CN/Chengdu)" userId="ef6d28fa-f6d2-46f2-a5dd-bebee851067d" providerId="ADAL" clId="{238971BB-FD24-46D3-A1D5-67CC0557E470}" dt="2022-03-03T06:15:46.951" v="1032" actId="1076"/>
        <pc:sldMkLst>
          <pc:docMk/>
          <pc:sldMk cId="908667356" sldId="956"/>
        </pc:sldMkLst>
        <pc:spChg chg="mod">
          <ac:chgData name="Sun, Sean (NSB - CN/Chengdu)" userId="ef6d28fa-f6d2-46f2-a5dd-bebee851067d" providerId="ADAL" clId="{238971BB-FD24-46D3-A1D5-67CC0557E470}" dt="2022-03-03T06:15:38.135" v="1030" actId="6549"/>
          <ac:spMkLst>
            <pc:docMk/>
            <pc:sldMk cId="908667356" sldId="956"/>
            <ac:spMk id="2" creationId="{A41A32EF-29A5-4D32-942C-5B3E8EF01651}"/>
          </ac:spMkLst>
        </pc:spChg>
        <pc:spChg chg="mod">
          <ac:chgData name="Sun, Sean (NSB - CN/Chengdu)" userId="ef6d28fa-f6d2-46f2-a5dd-bebee851067d" providerId="ADAL" clId="{238971BB-FD24-46D3-A1D5-67CC0557E470}" dt="2022-03-03T06:15:28.731" v="1029" actId="14100"/>
          <ac:spMkLst>
            <pc:docMk/>
            <pc:sldMk cId="908667356" sldId="956"/>
            <ac:spMk id="3" creationId="{A20BDF3C-58CE-4E7F-8EAF-51F39EE4B644}"/>
          </ac:spMkLst>
        </pc:spChg>
        <pc:spChg chg="del mod">
          <ac:chgData name="Sun, Sean (NSB - CN/Chengdu)" userId="ef6d28fa-f6d2-46f2-a5dd-bebee851067d" providerId="ADAL" clId="{238971BB-FD24-46D3-A1D5-67CC0557E470}" dt="2022-03-03T06:15:17.475" v="1027" actId="478"/>
          <ac:spMkLst>
            <pc:docMk/>
            <pc:sldMk cId="908667356" sldId="956"/>
            <ac:spMk id="4" creationId="{D3C50E15-D53B-4726-A57C-93D9B39B4E25}"/>
          </ac:spMkLst>
        </pc:spChg>
        <pc:graphicFrameChg chg="add mod">
          <ac:chgData name="Sun, Sean (NSB - CN/Chengdu)" userId="ef6d28fa-f6d2-46f2-a5dd-bebee851067d" providerId="ADAL" clId="{238971BB-FD24-46D3-A1D5-67CC0557E470}" dt="2022-03-03T06:15:46.951" v="1032" actId="1076"/>
          <ac:graphicFrameMkLst>
            <pc:docMk/>
            <pc:sldMk cId="908667356" sldId="956"/>
            <ac:graphicFrameMk id="5" creationId="{1EAE75C3-CC71-4EFD-B550-7BEEDB00A505}"/>
          </ac:graphicFrameMkLst>
        </pc:graphicFrameChg>
      </pc:sldChg>
      <pc:sldChg chg="modSp mod">
        <pc:chgData name="Sun, Sean (NSB - CN/Chengdu)" userId="ef6d28fa-f6d2-46f2-a5dd-bebee851067d" providerId="ADAL" clId="{238971BB-FD24-46D3-A1D5-67CC0557E470}" dt="2022-03-03T06:06:08.583" v="638" actId="404"/>
        <pc:sldMkLst>
          <pc:docMk/>
          <pc:sldMk cId="3057815220" sldId="957"/>
        </pc:sldMkLst>
        <pc:spChg chg="mod">
          <ac:chgData name="Sun, Sean (NSB - CN/Chengdu)" userId="ef6d28fa-f6d2-46f2-a5dd-bebee851067d" providerId="ADAL" clId="{238971BB-FD24-46D3-A1D5-67CC0557E470}" dt="2022-03-03T06:06:08.583" v="638" actId="404"/>
          <ac:spMkLst>
            <pc:docMk/>
            <pc:sldMk cId="3057815220" sldId="957"/>
            <ac:spMk id="3" creationId="{B84C9CAD-B0E4-4FA3-AE5C-ADC821507D45}"/>
          </ac:spMkLst>
        </pc:spChg>
      </pc:sldChg>
    </pc:docChg>
  </pc:docChgLst>
  <pc:docChgLst>
    <pc:chgData name="Sun, Sean (NSB - CN/Chengdu)" userId="ef6d28fa-f6d2-46f2-a5dd-bebee851067d" providerId="ADAL" clId="{B32B954D-972B-4D64-8A65-39540C4E921C}"/>
    <pc:docChg chg="undo custSel addSld delSld modSld">
      <pc:chgData name="Sun, Sean (NSB - CN/Chengdu)" userId="ef6d28fa-f6d2-46f2-a5dd-bebee851067d" providerId="ADAL" clId="{B32B954D-972B-4D64-8A65-39540C4E921C}" dt="2022-02-18T09:18:48.266" v="3913" actId="20577"/>
      <pc:docMkLst>
        <pc:docMk/>
      </pc:docMkLst>
      <pc:sldChg chg="addSp modSp new mod">
        <pc:chgData name="Sun, Sean (NSB - CN/Chengdu)" userId="ef6d28fa-f6d2-46f2-a5dd-bebee851067d" providerId="ADAL" clId="{B32B954D-972B-4D64-8A65-39540C4E921C}" dt="2022-02-18T09:18:39.154" v="3906"/>
        <pc:sldMkLst>
          <pc:docMk/>
          <pc:sldMk cId="1677077811" sldId="944"/>
        </pc:sldMkLst>
        <pc:spChg chg="mod">
          <ac:chgData name="Sun, Sean (NSB - CN/Chengdu)" userId="ef6d28fa-f6d2-46f2-a5dd-bebee851067d" providerId="ADAL" clId="{B32B954D-972B-4D64-8A65-39540C4E921C}" dt="2022-02-18T09:18:39.154" v="3906"/>
          <ac:spMkLst>
            <pc:docMk/>
            <pc:sldMk cId="1677077811" sldId="944"/>
            <ac:spMk id="2" creationId="{F30AD642-52A3-4854-BEA0-6F07FF409A65}"/>
          </ac:spMkLst>
        </pc:spChg>
        <pc:spChg chg="mod">
          <ac:chgData name="Sun, Sean (NSB - CN/Chengdu)" userId="ef6d28fa-f6d2-46f2-a5dd-bebee851067d" providerId="ADAL" clId="{B32B954D-972B-4D64-8A65-39540C4E921C}" dt="2022-02-18T09:02:22.543" v="3205" actId="20577"/>
          <ac:spMkLst>
            <pc:docMk/>
            <pc:sldMk cId="1677077811" sldId="944"/>
            <ac:spMk id="3" creationId="{D148B27E-0722-4068-94F5-702DF40E922D}"/>
          </ac:spMkLst>
        </pc:spChg>
        <pc:spChg chg="mod">
          <ac:chgData name="Sun, Sean (NSB - CN/Chengdu)" userId="ef6d28fa-f6d2-46f2-a5dd-bebee851067d" providerId="ADAL" clId="{B32B954D-972B-4D64-8A65-39540C4E921C}" dt="2022-02-16T11:50:40.251" v="578" actId="208"/>
          <ac:spMkLst>
            <pc:docMk/>
            <pc:sldMk cId="1677077811" sldId="944"/>
            <ac:spMk id="5" creationId="{78B2EA97-A3A1-46CB-8897-FB7C3C2FC2DF}"/>
          </ac:spMkLst>
        </pc:spChg>
        <pc:spChg chg="mod">
          <ac:chgData name="Sun, Sean (NSB - CN/Chengdu)" userId="ef6d28fa-f6d2-46f2-a5dd-bebee851067d" providerId="ADAL" clId="{B32B954D-972B-4D64-8A65-39540C4E921C}" dt="2022-02-16T11:50:40.251" v="578" actId="208"/>
          <ac:spMkLst>
            <pc:docMk/>
            <pc:sldMk cId="1677077811" sldId="944"/>
            <ac:spMk id="6" creationId="{5EFF4F73-BD1F-4481-BCD0-B3D68879D7CD}"/>
          </ac:spMkLst>
        </pc:spChg>
        <pc:spChg chg="mod">
          <ac:chgData name="Sun, Sean (NSB - CN/Chengdu)" userId="ef6d28fa-f6d2-46f2-a5dd-bebee851067d" providerId="ADAL" clId="{B32B954D-972B-4D64-8A65-39540C4E921C}" dt="2022-02-16T11:50:40.251" v="578" actId="208"/>
          <ac:spMkLst>
            <pc:docMk/>
            <pc:sldMk cId="1677077811" sldId="944"/>
            <ac:spMk id="7" creationId="{CF1447EA-B0E7-4EAC-9617-57D15A2CA619}"/>
          </ac:spMkLst>
        </pc:spChg>
        <pc:spChg chg="mod">
          <ac:chgData name="Sun, Sean (NSB - CN/Chengdu)" userId="ef6d28fa-f6d2-46f2-a5dd-bebee851067d" providerId="ADAL" clId="{B32B954D-972B-4D64-8A65-39540C4E921C}" dt="2022-02-16T11:50:40.251" v="578" actId="208"/>
          <ac:spMkLst>
            <pc:docMk/>
            <pc:sldMk cId="1677077811" sldId="944"/>
            <ac:spMk id="8" creationId="{FFD5B8DA-9D59-43E4-A6FE-B8FBE3EEC725}"/>
          </ac:spMkLst>
        </pc:spChg>
        <pc:spChg chg="mod">
          <ac:chgData name="Sun, Sean (NSB - CN/Chengdu)" userId="ef6d28fa-f6d2-46f2-a5dd-bebee851067d" providerId="ADAL" clId="{B32B954D-972B-4D64-8A65-39540C4E921C}" dt="2022-02-16T11:50:40.251" v="578" actId="208"/>
          <ac:spMkLst>
            <pc:docMk/>
            <pc:sldMk cId="1677077811" sldId="944"/>
            <ac:spMk id="9" creationId="{4439798D-A748-42C3-A12D-0CA72D6CCBD4}"/>
          </ac:spMkLst>
        </pc:spChg>
        <pc:spChg chg="mod">
          <ac:chgData name="Sun, Sean (NSB - CN/Chengdu)" userId="ef6d28fa-f6d2-46f2-a5dd-bebee851067d" providerId="ADAL" clId="{B32B954D-972B-4D64-8A65-39540C4E921C}" dt="2022-02-16T11:50:40.251" v="578" actId="208"/>
          <ac:spMkLst>
            <pc:docMk/>
            <pc:sldMk cId="1677077811" sldId="944"/>
            <ac:spMk id="14" creationId="{84751210-F168-43E9-986D-27FCD4EEC870}"/>
          </ac:spMkLst>
        </pc:spChg>
        <pc:spChg chg="mod">
          <ac:chgData name="Sun, Sean (NSB - CN/Chengdu)" userId="ef6d28fa-f6d2-46f2-a5dd-bebee851067d" providerId="ADAL" clId="{B32B954D-972B-4D64-8A65-39540C4E921C}" dt="2022-02-16T11:50:40.251" v="578" actId="208"/>
          <ac:spMkLst>
            <pc:docMk/>
            <pc:sldMk cId="1677077811" sldId="944"/>
            <ac:spMk id="15" creationId="{F1D8FD5F-E29D-4151-B780-D14B6D4B6125}"/>
          </ac:spMkLst>
        </pc:spChg>
        <pc:spChg chg="mod">
          <ac:chgData name="Sun, Sean (NSB - CN/Chengdu)" userId="ef6d28fa-f6d2-46f2-a5dd-bebee851067d" providerId="ADAL" clId="{B32B954D-972B-4D64-8A65-39540C4E921C}" dt="2022-02-16T11:50:40.251" v="578" actId="208"/>
          <ac:spMkLst>
            <pc:docMk/>
            <pc:sldMk cId="1677077811" sldId="944"/>
            <ac:spMk id="16" creationId="{6C496707-663C-4847-9CCC-1AA6B41B9D6F}"/>
          </ac:spMkLst>
        </pc:spChg>
        <pc:spChg chg="mod">
          <ac:chgData name="Sun, Sean (NSB - CN/Chengdu)" userId="ef6d28fa-f6d2-46f2-a5dd-bebee851067d" providerId="ADAL" clId="{B32B954D-972B-4D64-8A65-39540C4E921C}" dt="2022-02-16T11:50:40.251" v="578" actId="208"/>
          <ac:spMkLst>
            <pc:docMk/>
            <pc:sldMk cId="1677077811" sldId="944"/>
            <ac:spMk id="20" creationId="{4A740362-3DCE-4E5A-9C16-8625E55C7783}"/>
          </ac:spMkLst>
        </pc:spChg>
        <pc:spChg chg="mod">
          <ac:chgData name="Sun, Sean (NSB - CN/Chengdu)" userId="ef6d28fa-f6d2-46f2-a5dd-bebee851067d" providerId="ADAL" clId="{B32B954D-972B-4D64-8A65-39540C4E921C}" dt="2022-02-16T11:50:40.251" v="578" actId="208"/>
          <ac:spMkLst>
            <pc:docMk/>
            <pc:sldMk cId="1677077811" sldId="944"/>
            <ac:spMk id="21" creationId="{930D0B82-62B1-42A2-ADE7-A6A95D8C6F40}"/>
          </ac:spMkLst>
        </pc:spChg>
        <pc:spChg chg="mod">
          <ac:chgData name="Sun, Sean (NSB - CN/Chengdu)" userId="ef6d28fa-f6d2-46f2-a5dd-bebee851067d" providerId="ADAL" clId="{B32B954D-972B-4D64-8A65-39540C4E921C}" dt="2022-02-16T11:50:40.251" v="578" actId="208"/>
          <ac:spMkLst>
            <pc:docMk/>
            <pc:sldMk cId="1677077811" sldId="944"/>
            <ac:spMk id="25" creationId="{8459979A-FDD6-4C33-8D75-A1FC9F226BAD}"/>
          </ac:spMkLst>
        </pc:spChg>
        <pc:spChg chg="mod">
          <ac:chgData name="Sun, Sean (NSB - CN/Chengdu)" userId="ef6d28fa-f6d2-46f2-a5dd-bebee851067d" providerId="ADAL" clId="{B32B954D-972B-4D64-8A65-39540C4E921C}" dt="2022-02-16T11:50:40.251" v="578" actId="208"/>
          <ac:spMkLst>
            <pc:docMk/>
            <pc:sldMk cId="1677077811" sldId="944"/>
            <ac:spMk id="26" creationId="{54310150-91B3-4F29-9A50-E73536A08AA6}"/>
          </ac:spMkLst>
        </pc:spChg>
        <pc:spChg chg="mod">
          <ac:chgData name="Sun, Sean (NSB - CN/Chengdu)" userId="ef6d28fa-f6d2-46f2-a5dd-bebee851067d" providerId="ADAL" clId="{B32B954D-972B-4D64-8A65-39540C4E921C}" dt="2022-02-16T11:50:40.251" v="578" actId="208"/>
          <ac:spMkLst>
            <pc:docMk/>
            <pc:sldMk cId="1677077811" sldId="944"/>
            <ac:spMk id="27" creationId="{478B0EEA-35B3-4445-8422-A40A3CA1192A}"/>
          </ac:spMkLst>
        </pc:spChg>
        <pc:spChg chg="mod">
          <ac:chgData name="Sun, Sean (NSB - CN/Chengdu)" userId="ef6d28fa-f6d2-46f2-a5dd-bebee851067d" providerId="ADAL" clId="{B32B954D-972B-4D64-8A65-39540C4E921C}" dt="2022-02-16T11:50:40.251" v="578" actId="208"/>
          <ac:spMkLst>
            <pc:docMk/>
            <pc:sldMk cId="1677077811" sldId="944"/>
            <ac:spMk id="31" creationId="{3F64F499-B828-4610-AAA0-5708B2D53226}"/>
          </ac:spMkLst>
        </pc:spChg>
        <pc:spChg chg="mod">
          <ac:chgData name="Sun, Sean (NSB - CN/Chengdu)" userId="ef6d28fa-f6d2-46f2-a5dd-bebee851067d" providerId="ADAL" clId="{B32B954D-972B-4D64-8A65-39540C4E921C}" dt="2022-02-16T11:50:40.251" v="578" actId="208"/>
          <ac:spMkLst>
            <pc:docMk/>
            <pc:sldMk cId="1677077811" sldId="944"/>
            <ac:spMk id="32" creationId="{CAAC526B-3CC0-47EE-898B-DDC804483912}"/>
          </ac:spMkLst>
        </pc:spChg>
        <pc:spChg chg="mod">
          <ac:chgData name="Sun, Sean (NSB - CN/Chengdu)" userId="ef6d28fa-f6d2-46f2-a5dd-bebee851067d" providerId="ADAL" clId="{B32B954D-972B-4D64-8A65-39540C4E921C}" dt="2022-02-16T11:50:40.251" v="578" actId="208"/>
          <ac:spMkLst>
            <pc:docMk/>
            <pc:sldMk cId="1677077811" sldId="944"/>
            <ac:spMk id="33" creationId="{96F7FA36-1EE0-4071-87AC-9BCCF0D3AA5D}"/>
          </ac:spMkLst>
        </pc:spChg>
        <pc:spChg chg="mod">
          <ac:chgData name="Sun, Sean (NSB - CN/Chengdu)" userId="ef6d28fa-f6d2-46f2-a5dd-bebee851067d" providerId="ADAL" clId="{B32B954D-972B-4D64-8A65-39540C4E921C}" dt="2022-02-16T11:50:40.251" v="578" actId="208"/>
          <ac:spMkLst>
            <pc:docMk/>
            <pc:sldMk cId="1677077811" sldId="944"/>
            <ac:spMk id="34" creationId="{0B764F3E-FC39-434E-A852-C609A32BCD24}"/>
          </ac:spMkLst>
        </pc:spChg>
        <pc:spChg chg="mod">
          <ac:chgData name="Sun, Sean (NSB - CN/Chengdu)" userId="ef6d28fa-f6d2-46f2-a5dd-bebee851067d" providerId="ADAL" clId="{B32B954D-972B-4D64-8A65-39540C4E921C}" dt="2022-02-16T11:50:40.251" v="578" actId="208"/>
          <ac:spMkLst>
            <pc:docMk/>
            <pc:sldMk cId="1677077811" sldId="944"/>
            <ac:spMk id="35" creationId="{1067D525-83AF-4512-8DFB-77F15BDA3589}"/>
          </ac:spMkLst>
        </pc:spChg>
        <pc:spChg chg="mod">
          <ac:chgData name="Sun, Sean (NSB - CN/Chengdu)" userId="ef6d28fa-f6d2-46f2-a5dd-bebee851067d" providerId="ADAL" clId="{B32B954D-972B-4D64-8A65-39540C4E921C}" dt="2022-02-16T11:50:40.251" v="578" actId="208"/>
          <ac:spMkLst>
            <pc:docMk/>
            <pc:sldMk cId="1677077811" sldId="944"/>
            <ac:spMk id="36" creationId="{E03A5592-7765-40CA-BBDF-3B48FC0718DA}"/>
          </ac:spMkLst>
        </pc:spChg>
        <pc:spChg chg="mod">
          <ac:chgData name="Sun, Sean (NSB - CN/Chengdu)" userId="ef6d28fa-f6d2-46f2-a5dd-bebee851067d" providerId="ADAL" clId="{B32B954D-972B-4D64-8A65-39540C4E921C}" dt="2022-02-16T11:50:40.251" v="578" actId="208"/>
          <ac:spMkLst>
            <pc:docMk/>
            <pc:sldMk cId="1677077811" sldId="944"/>
            <ac:spMk id="37" creationId="{3161462D-9911-4C0D-8F5C-188A5BDC9A9A}"/>
          </ac:spMkLst>
        </pc:spChg>
        <pc:spChg chg="mod">
          <ac:chgData name="Sun, Sean (NSB - CN/Chengdu)" userId="ef6d28fa-f6d2-46f2-a5dd-bebee851067d" providerId="ADAL" clId="{B32B954D-972B-4D64-8A65-39540C4E921C}" dt="2022-02-16T11:50:40.251" v="578" actId="208"/>
          <ac:spMkLst>
            <pc:docMk/>
            <pc:sldMk cId="1677077811" sldId="944"/>
            <ac:spMk id="38" creationId="{A2AB8B68-BCDE-47D2-AB53-E396780A3B07}"/>
          </ac:spMkLst>
        </pc:spChg>
        <pc:spChg chg="mod">
          <ac:chgData name="Sun, Sean (NSB - CN/Chengdu)" userId="ef6d28fa-f6d2-46f2-a5dd-bebee851067d" providerId="ADAL" clId="{B32B954D-972B-4D64-8A65-39540C4E921C}" dt="2022-02-16T11:50:40.251" v="578" actId="208"/>
          <ac:spMkLst>
            <pc:docMk/>
            <pc:sldMk cId="1677077811" sldId="944"/>
            <ac:spMk id="39" creationId="{53621476-C05B-476E-9BD2-B8B8928C8C0E}"/>
          </ac:spMkLst>
        </pc:spChg>
        <pc:spChg chg="mod">
          <ac:chgData name="Sun, Sean (NSB - CN/Chengdu)" userId="ef6d28fa-f6d2-46f2-a5dd-bebee851067d" providerId="ADAL" clId="{B32B954D-972B-4D64-8A65-39540C4E921C}" dt="2022-02-16T11:50:40.251" v="578" actId="208"/>
          <ac:spMkLst>
            <pc:docMk/>
            <pc:sldMk cId="1677077811" sldId="944"/>
            <ac:spMk id="40" creationId="{6B2E3D93-0340-42A3-BB82-F67E47EE4DFD}"/>
          </ac:spMkLst>
        </pc:spChg>
        <pc:spChg chg="mod">
          <ac:chgData name="Sun, Sean (NSB - CN/Chengdu)" userId="ef6d28fa-f6d2-46f2-a5dd-bebee851067d" providerId="ADAL" clId="{B32B954D-972B-4D64-8A65-39540C4E921C}" dt="2022-02-16T11:50:40.251" v="578" actId="208"/>
          <ac:spMkLst>
            <pc:docMk/>
            <pc:sldMk cId="1677077811" sldId="944"/>
            <ac:spMk id="41" creationId="{D2448B47-FF12-4A84-BE1D-37169F8CCB9C}"/>
          </ac:spMkLst>
        </pc:spChg>
        <pc:spChg chg="mod">
          <ac:chgData name="Sun, Sean (NSB - CN/Chengdu)" userId="ef6d28fa-f6d2-46f2-a5dd-bebee851067d" providerId="ADAL" clId="{B32B954D-972B-4D64-8A65-39540C4E921C}" dt="2022-02-16T11:50:40.251" v="578" actId="208"/>
          <ac:spMkLst>
            <pc:docMk/>
            <pc:sldMk cId="1677077811" sldId="944"/>
            <ac:spMk id="42" creationId="{BEA3924B-3217-4355-8B73-977D9986503D}"/>
          </ac:spMkLst>
        </pc:spChg>
        <pc:spChg chg="mod">
          <ac:chgData name="Sun, Sean (NSB - CN/Chengdu)" userId="ef6d28fa-f6d2-46f2-a5dd-bebee851067d" providerId="ADAL" clId="{B32B954D-972B-4D64-8A65-39540C4E921C}" dt="2022-02-16T11:50:40.251" v="578" actId="208"/>
          <ac:spMkLst>
            <pc:docMk/>
            <pc:sldMk cId="1677077811" sldId="944"/>
            <ac:spMk id="43" creationId="{91515789-6A73-4B3F-B36D-0F0637C41A35}"/>
          </ac:spMkLst>
        </pc:spChg>
        <pc:spChg chg="mod">
          <ac:chgData name="Sun, Sean (NSB - CN/Chengdu)" userId="ef6d28fa-f6d2-46f2-a5dd-bebee851067d" providerId="ADAL" clId="{B32B954D-972B-4D64-8A65-39540C4E921C}" dt="2022-02-16T11:50:40.251" v="578" actId="208"/>
          <ac:spMkLst>
            <pc:docMk/>
            <pc:sldMk cId="1677077811" sldId="944"/>
            <ac:spMk id="45" creationId="{26BE9435-17D6-4E41-A617-4200D7BD26EC}"/>
          </ac:spMkLst>
        </pc:spChg>
        <pc:spChg chg="mod">
          <ac:chgData name="Sun, Sean (NSB - CN/Chengdu)" userId="ef6d28fa-f6d2-46f2-a5dd-bebee851067d" providerId="ADAL" clId="{B32B954D-972B-4D64-8A65-39540C4E921C}" dt="2022-02-16T11:50:40.251" v="578" actId="208"/>
          <ac:spMkLst>
            <pc:docMk/>
            <pc:sldMk cId="1677077811" sldId="944"/>
            <ac:spMk id="46" creationId="{D0860D43-D72B-4AC4-BA41-686A91239DA3}"/>
          </ac:spMkLst>
        </pc:spChg>
        <pc:spChg chg="add mod">
          <ac:chgData name="Sun, Sean (NSB - CN/Chengdu)" userId="ef6d28fa-f6d2-46f2-a5dd-bebee851067d" providerId="ADAL" clId="{B32B954D-972B-4D64-8A65-39540C4E921C}" dt="2022-02-16T11:50:22.881" v="576" actId="20577"/>
          <ac:spMkLst>
            <pc:docMk/>
            <pc:sldMk cId="1677077811" sldId="944"/>
            <ac:spMk id="47" creationId="{3D34E103-EE4A-4BAE-88F2-6E0FC9F1228F}"/>
          </ac:spMkLst>
        </pc:spChg>
        <pc:grpChg chg="add mod">
          <ac:chgData name="Sun, Sean (NSB - CN/Chengdu)" userId="ef6d28fa-f6d2-46f2-a5dd-bebee851067d" providerId="ADAL" clId="{B32B954D-972B-4D64-8A65-39540C4E921C}" dt="2022-02-16T06:20:00.383" v="144" actId="1076"/>
          <ac:grpSpMkLst>
            <pc:docMk/>
            <pc:sldMk cId="1677077811" sldId="944"/>
            <ac:grpSpMk id="4" creationId="{620D76B9-1904-4DFD-BBFA-952A59F54FC4}"/>
          </ac:grpSpMkLst>
        </pc:grpChg>
        <pc:cxnChg chg="mod">
          <ac:chgData name="Sun, Sean (NSB - CN/Chengdu)" userId="ef6d28fa-f6d2-46f2-a5dd-bebee851067d" providerId="ADAL" clId="{B32B954D-972B-4D64-8A65-39540C4E921C}" dt="2022-02-16T11:50:40.251" v="578" actId="208"/>
          <ac:cxnSpMkLst>
            <pc:docMk/>
            <pc:sldMk cId="1677077811" sldId="944"/>
            <ac:cxnSpMk id="10" creationId="{F0BCA512-D20E-4184-85BB-8C2542FA2AEA}"/>
          </ac:cxnSpMkLst>
        </pc:cxnChg>
        <pc:cxnChg chg="mod">
          <ac:chgData name="Sun, Sean (NSB - CN/Chengdu)" userId="ef6d28fa-f6d2-46f2-a5dd-bebee851067d" providerId="ADAL" clId="{B32B954D-972B-4D64-8A65-39540C4E921C}" dt="2022-02-16T11:50:40.251" v="578" actId="208"/>
          <ac:cxnSpMkLst>
            <pc:docMk/>
            <pc:sldMk cId="1677077811" sldId="944"/>
            <ac:cxnSpMk id="11" creationId="{AD9DBA62-E08B-4408-B376-F6F0CF558DE4}"/>
          </ac:cxnSpMkLst>
        </pc:cxnChg>
        <pc:cxnChg chg="mod">
          <ac:chgData name="Sun, Sean (NSB - CN/Chengdu)" userId="ef6d28fa-f6d2-46f2-a5dd-bebee851067d" providerId="ADAL" clId="{B32B954D-972B-4D64-8A65-39540C4E921C}" dt="2022-02-16T11:50:40.251" v="578" actId="208"/>
          <ac:cxnSpMkLst>
            <pc:docMk/>
            <pc:sldMk cId="1677077811" sldId="944"/>
            <ac:cxnSpMk id="12" creationId="{A5678586-90A2-4426-ABD3-8089C7ECEA3D}"/>
          </ac:cxnSpMkLst>
        </pc:cxnChg>
        <pc:cxnChg chg="mod">
          <ac:chgData name="Sun, Sean (NSB - CN/Chengdu)" userId="ef6d28fa-f6d2-46f2-a5dd-bebee851067d" providerId="ADAL" clId="{B32B954D-972B-4D64-8A65-39540C4E921C}" dt="2022-02-16T11:50:40.251" v="578" actId="208"/>
          <ac:cxnSpMkLst>
            <pc:docMk/>
            <pc:sldMk cId="1677077811" sldId="944"/>
            <ac:cxnSpMk id="13" creationId="{7D98D53F-E884-4FAC-9AB8-8AA759AF83F0}"/>
          </ac:cxnSpMkLst>
        </pc:cxnChg>
        <pc:cxnChg chg="mod">
          <ac:chgData name="Sun, Sean (NSB - CN/Chengdu)" userId="ef6d28fa-f6d2-46f2-a5dd-bebee851067d" providerId="ADAL" clId="{B32B954D-972B-4D64-8A65-39540C4E921C}" dt="2022-02-16T11:50:40.251" v="578" actId="208"/>
          <ac:cxnSpMkLst>
            <pc:docMk/>
            <pc:sldMk cId="1677077811" sldId="944"/>
            <ac:cxnSpMk id="17" creationId="{B96E4323-8027-4A30-9C62-048E6E7A2935}"/>
          </ac:cxnSpMkLst>
        </pc:cxnChg>
        <pc:cxnChg chg="mod">
          <ac:chgData name="Sun, Sean (NSB - CN/Chengdu)" userId="ef6d28fa-f6d2-46f2-a5dd-bebee851067d" providerId="ADAL" clId="{B32B954D-972B-4D64-8A65-39540C4E921C}" dt="2022-02-16T11:50:40.251" v="578" actId="208"/>
          <ac:cxnSpMkLst>
            <pc:docMk/>
            <pc:sldMk cId="1677077811" sldId="944"/>
            <ac:cxnSpMk id="18" creationId="{F6EAD8A8-CCE8-4F15-8A90-6303F0525C36}"/>
          </ac:cxnSpMkLst>
        </pc:cxnChg>
        <pc:cxnChg chg="mod">
          <ac:chgData name="Sun, Sean (NSB - CN/Chengdu)" userId="ef6d28fa-f6d2-46f2-a5dd-bebee851067d" providerId="ADAL" clId="{B32B954D-972B-4D64-8A65-39540C4E921C}" dt="2022-02-16T11:50:40.251" v="578" actId="208"/>
          <ac:cxnSpMkLst>
            <pc:docMk/>
            <pc:sldMk cId="1677077811" sldId="944"/>
            <ac:cxnSpMk id="19" creationId="{35633093-E9CC-43BC-BE2D-92C4525F24E3}"/>
          </ac:cxnSpMkLst>
        </pc:cxnChg>
        <pc:cxnChg chg="mod">
          <ac:chgData name="Sun, Sean (NSB - CN/Chengdu)" userId="ef6d28fa-f6d2-46f2-a5dd-bebee851067d" providerId="ADAL" clId="{B32B954D-972B-4D64-8A65-39540C4E921C}" dt="2022-02-16T11:50:40.251" v="578" actId="208"/>
          <ac:cxnSpMkLst>
            <pc:docMk/>
            <pc:sldMk cId="1677077811" sldId="944"/>
            <ac:cxnSpMk id="22" creationId="{92A1C08C-E8AF-4123-96CC-87AD1E0C453C}"/>
          </ac:cxnSpMkLst>
        </pc:cxnChg>
        <pc:cxnChg chg="mod">
          <ac:chgData name="Sun, Sean (NSB - CN/Chengdu)" userId="ef6d28fa-f6d2-46f2-a5dd-bebee851067d" providerId="ADAL" clId="{B32B954D-972B-4D64-8A65-39540C4E921C}" dt="2022-02-16T11:50:40.251" v="578" actId="208"/>
          <ac:cxnSpMkLst>
            <pc:docMk/>
            <pc:sldMk cId="1677077811" sldId="944"/>
            <ac:cxnSpMk id="23" creationId="{1051EA04-2533-4B85-9C60-534CF5019590}"/>
          </ac:cxnSpMkLst>
        </pc:cxnChg>
        <pc:cxnChg chg="mod">
          <ac:chgData name="Sun, Sean (NSB - CN/Chengdu)" userId="ef6d28fa-f6d2-46f2-a5dd-bebee851067d" providerId="ADAL" clId="{B32B954D-972B-4D64-8A65-39540C4E921C}" dt="2022-02-16T11:50:40.251" v="578" actId="208"/>
          <ac:cxnSpMkLst>
            <pc:docMk/>
            <pc:sldMk cId="1677077811" sldId="944"/>
            <ac:cxnSpMk id="24" creationId="{7F2EC003-87A2-4CE3-A5A3-88F110076740}"/>
          </ac:cxnSpMkLst>
        </pc:cxnChg>
        <pc:cxnChg chg="mod">
          <ac:chgData name="Sun, Sean (NSB - CN/Chengdu)" userId="ef6d28fa-f6d2-46f2-a5dd-bebee851067d" providerId="ADAL" clId="{B32B954D-972B-4D64-8A65-39540C4E921C}" dt="2022-02-16T11:50:40.251" v="578" actId="208"/>
          <ac:cxnSpMkLst>
            <pc:docMk/>
            <pc:sldMk cId="1677077811" sldId="944"/>
            <ac:cxnSpMk id="28" creationId="{F11B8421-2B1A-4FF9-A15C-B6E1AA6817F5}"/>
          </ac:cxnSpMkLst>
        </pc:cxnChg>
        <pc:cxnChg chg="mod">
          <ac:chgData name="Sun, Sean (NSB - CN/Chengdu)" userId="ef6d28fa-f6d2-46f2-a5dd-bebee851067d" providerId="ADAL" clId="{B32B954D-972B-4D64-8A65-39540C4E921C}" dt="2022-02-16T11:50:40.251" v="578" actId="208"/>
          <ac:cxnSpMkLst>
            <pc:docMk/>
            <pc:sldMk cId="1677077811" sldId="944"/>
            <ac:cxnSpMk id="29" creationId="{14551407-2F4A-4BC7-AE4B-C6EF6B4FC720}"/>
          </ac:cxnSpMkLst>
        </pc:cxnChg>
        <pc:cxnChg chg="mod">
          <ac:chgData name="Sun, Sean (NSB - CN/Chengdu)" userId="ef6d28fa-f6d2-46f2-a5dd-bebee851067d" providerId="ADAL" clId="{B32B954D-972B-4D64-8A65-39540C4E921C}" dt="2022-02-16T11:50:40.251" v="578" actId="208"/>
          <ac:cxnSpMkLst>
            <pc:docMk/>
            <pc:sldMk cId="1677077811" sldId="944"/>
            <ac:cxnSpMk id="30" creationId="{B43281BF-5B4A-4C0C-8E9F-BF3D9DBFF1CD}"/>
          </ac:cxnSpMkLst>
        </pc:cxnChg>
        <pc:cxnChg chg="mod">
          <ac:chgData name="Sun, Sean (NSB - CN/Chengdu)" userId="ef6d28fa-f6d2-46f2-a5dd-bebee851067d" providerId="ADAL" clId="{B32B954D-972B-4D64-8A65-39540C4E921C}" dt="2022-02-16T11:50:40.251" v="578" actId="208"/>
          <ac:cxnSpMkLst>
            <pc:docMk/>
            <pc:sldMk cId="1677077811" sldId="944"/>
            <ac:cxnSpMk id="44" creationId="{A1EF355C-8E26-488C-A0C8-92799CFB7123}"/>
          </ac:cxnSpMkLst>
        </pc:cxnChg>
      </pc:sldChg>
      <pc:sldChg chg="modSp new mod">
        <pc:chgData name="Sun, Sean (NSB - CN/Chengdu)" userId="ef6d28fa-f6d2-46f2-a5dd-bebee851067d" providerId="ADAL" clId="{B32B954D-972B-4D64-8A65-39540C4E921C}" dt="2022-02-18T09:09:51.680" v="3475" actId="20577"/>
        <pc:sldMkLst>
          <pc:docMk/>
          <pc:sldMk cId="2066944992" sldId="945"/>
        </pc:sldMkLst>
        <pc:spChg chg="mod">
          <ac:chgData name="Sun, Sean (NSB - CN/Chengdu)" userId="ef6d28fa-f6d2-46f2-a5dd-bebee851067d" providerId="ADAL" clId="{B32B954D-972B-4D64-8A65-39540C4E921C}" dt="2022-02-18T09:09:51.680" v="3475" actId="20577"/>
          <ac:spMkLst>
            <pc:docMk/>
            <pc:sldMk cId="2066944992" sldId="945"/>
            <ac:spMk id="2" creationId="{E01F33FE-44AA-4937-AB6D-64733553C458}"/>
          </ac:spMkLst>
        </pc:spChg>
        <pc:spChg chg="mod">
          <ac:chgData name="Sun, Sean (NSB - CN/Chengdu)" userId="ef6d28fa-f6d2-46f2-a5dd-bebee851067d" providerId="ADAL" clId="{B32B954D-972B-4D64-8A65-39540C4E921C}" dt="2022-02-18T08:59:56.219" v="3079" actId="13926"/>
          <ac:spMkLst>
            <pc:docMk/>
            <pc:sldMk cId="2066944992" sldId="945"/>
            <ac:spMk id="3" creationId="{336A97A2-1B68-464E-8799-B3409DD50DF2}"/>
          </ac:spMkLst>
        </pc:spChg>
      </pc:sldChg>
      <pc:sldChg chg="modSp new mod">
        <pc:chgData name="Sun, Sean (NSB - CN/Chengdu)" userId="ef6d28fa-f6d2-46f2-a5dd-bebee851067d" providerId="ADAL" clId="{B32B954D-972B-4D64-8A65-39540C4E921C}" dt="2022-02-18T09:18:48.266" v="3913" actId="20577"/>
        <pc:sldMkLst>
          <pc:docMk/>
          <pc:sldMk cId="2677852565" sldId="946"/>
        </pc:sldMkLst>
        <pc:spChg chg="mod">
          <ac:chgData name="Sun, Sean (NSB - CN/Chengdu)" userId="ef6d28fa-f6d2-46f2-a5dd-bebee851067d" providerId="ADAL" clId="{B32B954D-972B-4D64-8A65-39540C4E921C}" dt="2022-02-18T09:18:48.266" v="3913" actId="20577"/>
          <ac:spMkLst>
            <pc:docMk/>
            <pc:sldMk cId="2677852565" sldId="946"/>
            <ac:spMk id="2" creationId="{C860F42F-9A73-47E4-9562-52E426D191FF}"/>
          </ac:spMkLst>
        </pc:spChg>
        <pc:spChg chg="mod">
          <ac:chgData name="Sun, Sean (NSB - CN/Chengdu)" userId="ef6d28fa-f6d2-46f2-a5dd-bebee851067d" providerId="ADAL" clId="{B32B954D-972B-4D64-8A65-39540C4E921C}" dt="2022-02-18T08:59:17.022" v="3060" actId="20577"/>
          <ac:spMkLst>
            <pc:docMk/>
            <pc:sldMk cId="2677852565" sldId="946"/>
            <ac:spMk id="3" creationId="{ABE375F2-63CB-4F71-89CB-42E6857657F7}"/>
          </ac:spMkLst>
        </pc:spChg>
      </pc:sldChg>
      <pc:sldChg chg="addSp delSp modSp new del mod">
        <pc:chgData name="Sun, Sean (NSB - CN/Chengdu)" userId="ef6d28fa-f6d2-46f2-a5dd-bebee851067d" providerId="ADAL" clId="{B32B954D-972B-4D64-8A65-39540C4E921C}" dt="2022-02-18T08:28:00.353" v="2115" actId="47"/>
        <pc:sldMkLst>
          <pc:docMk/>
          <pc:sldMk cId="434418579" sldId="947"/>
        </pc:sldMkLst>
        <pc:spChg chg="mod">
          <ac:chgData name="Sun, Sean (NSB - CN/Chengdu)" userId="ef6d28fa-f6d2-46f2-a5dd-bebee851067d" providerId="ADAL" clId="{B32B954D-972B-4D64-8A65-39540C4E921C}" dt="2022-02-16T06:29:58.910" v="453" actId="20577"/>
          <ac:spMkLst>
            <pc:docMk/>
            <pc:sldMk cId="434418579" sldId="947"/>
            <ac:spMk id="2" creationId="{113E7561-18E2-4C1B-A7D1-F335B9F4DFDE}"/>
          </ac:spMkLst>
        </pc:spChg>
        <pc:spChg chg="del mod">
          <ac:chgData name="Sun, Sean (NSB - CN/Chengdu)" userId="ef6d28fa-f6d2-46f2-a5dd-bebee851067d" providerId="ADAL" clId="{B32B954D-972B-4D64-8A65-39540C4E921C}" dt="2022-02-16T06:28:31.891" v="432" actId="478"/>
          <ac:spMkLst>
            <pc:docMk/>
            <pc:sldMk cId="434418579" sldId="947"/>
            <ac:spMk id="3" creationId="{6ED7B81C-FC96-4B4E-8EB6-614B2CDB22D3}"/>
          </ac:spMkLst>
        </pc:spChg>
        <pc:spChg chg="add del mod">
          <ac:chgData name="Sun, Sean (NSB - CN/Chengdu)" userId="ef6d28fa-f6d2-46f2-a5dd-bebee851067d" providerId="ADAL" clId="{B32B954D-972B-4D64-8A65-39540C4E921C}" dt="2022-02-16T06:27:53.943" v="236" actId="478"/>
          <ac:spMkLst>
            <pc:docMk/>
            <pc:sldMk cId="434418579" sldId="947"/>
            <ac:spMk id="4" creationId="{0BF40311-08F7-4CBB-BDBB-192DA5138FC4}"/>
          </ac:spMkLst>
        </pc:spChg>
        <pc:spChg chg="add del mod">
          <ac:chgData name="Sun, Sean (NSB - CN/Chengdu)" userId="ef6d28fa-f6d2-46f2-a5dd-bebee851067d" providerId="ADAL" clId="{B32B954D-972B-4D64-8A65-39540C4E921C}" dt="2022-02-16T06:27:53.943" v="236" actId="478"/>
          <ac:spMkLst>
            <pc:docMk/>
            <pc:sldMk cId="434418579" sldId="947"/>
            <ac:spMk id="5" creationId="{0E237AC6-5B67-44AB-9825-B927563C9894}"/>
          </ac:spMkLst>
        </pc:spChg>
        <pc:spChg chg="add del mod">
          <ac:chgData name="Sun, Sean (NSB - CN/Chengdu)" userId="ef6d28fa-f6d2-46f2-a5dd-bebee851067d" providerId="ADAL" clId="{B32B954D-972B-4D64-8A65-39540C4E921C}" dt="2022-02-16T06:27:53.943" v="236" actId="478"/>
          <ac:spMkLst>
            <pc:docMk/>
            <pc:sldMk cId="434418579" sldId="947"/>
            <ac:spMk id="6" creationId="{DB917595-8BAE-4A54-A6C8-D3DA2B1ABA98}"/>
          </ac:spMkLst>
        </pc:spChg>
        <pc:spChg chg="add del mod">
          <ac:chgData name="Sun, Sean (NSB - CN/Chengdu)" userId="ef6d28fa-f6d2-46f2-a5dd-bebee851067d" providerId="ADAL" clId="{B32B954D-972B-4D64-8A65-39540C4E921C}" dt="2022-02-16T06:27:53.943" v="236" actId="478"/>
          <ac:spMkLst>
            <pc:docMk/>
            <pc:sldMk cId="434418579" sldId="947"/>
            <ac:spMk id="7" creationId="{6C2C42CE-7DDF-40D4-B2CD-FD14131D0A29}"/>
          </ac:spMkLst>
        </pc:spChg>
        <pc:spChg chg="add del mod">
          <ac:chgData name="Sun, Sean (NSB - CN/Chengdu)" userId="ef6d28fa-f6d2-46f2-a5dd-bebee851067d" providerId="ADAL" clId="{B32B954D-972B-4D64-8A65-39540C4E921C}" dt="2022-02-16T06:27:53.943" v="236" actId="478"/>
          <ac:spMkLst>
            <pc:docMk/>
            <pc:sldMk cId="434418579" sldId="947"/>
            <ac:spMk id="10" creationId="{ED6175BB-7599-4F4C-ABF2-8AF1C1DBF68E}"/>
          </ac:spMkLst>
        </pc:spChg>
        <pc:spChg chg="add mod">
          <ac:chgData name="Sun, Sean (NSB - CN/Chengdu)" userId="ef6d28fa-f6d2-46f2-a5dd-bebee851067d" providerId="ADAL" clId="{B32B954D-972B-4D64-8A65-39540C4E921C}" dt="2022-02-16T06:27:26.486" v="233"/>
          <ac:spMkLst>
            <pc:docMk/>
            <pc:sldMk cId="434418579" sldId="947"/>
            <ac:spMk id="13" creationId="{61F8DEE8-B1DC-4EB6-8DBC-26EF511B6027}"/>
          </ac:spMkLst>
        </pc:spChg>
        <pc:spChg chg="add mod">
          <ac:chgData name="Sun, Sean (NSB - CN/Chengdu)" userId="ef6d28fa-f6d2-46f2-a5dd-bebee851067d" providerId="ADAL" clId="{B32B954D-972B-4D64-8A65-39540C4E921C}" dt="2022-02-16T06:27:26.486" v="233"/>
          <ac:spMkLst>
            <pc:docMk/>
            <pc:sldMk cId="434418579" sldId="947"/>
            <ac:spMk id="14" creationId="{C6578B04-C291-49E9-A0E4-5A9FED9B55F9}"/>
          </ac:spMkLst>
        </pc:spChg>
        <pc:spChg chg="add mod">
          <ac:chgData name="Sun, Sean (NSB - CN/Chengdu)" userId="ef6d28fa-f6d2-46f2-a5dd-bebee851067d" providerId="ADAL" clId="{B32B954D-972B-4D64-8A65-39540C4E921C}" dt="2022-02-16T06:27:26.486" v="233"/>
          <ac:spMkLst>
            <pc:docMk/>
            <pc:sldMk cId="434418579" sldId="947"/>
            <ac:spMk id="15" creationId="{5E9B185B-D735-4A12-A809-C1869D9E96F0}"/>
          </ac:spMkLst>
        </pc:spChg>
        <pc:spChg chg="add mod">
          <ac:chgData name="Sun, Sean (NSB - CN/Chengdu)" userId="ef6d28fa-f6d2-46f2-a5dd-bebee851067d" providerId="ADAL" clId="{B32B954D-972B-4D64-8A65-39540C4E921C}" dt="2022-02-16T06:27:26.486" v="233"/>
          <ac:spMkLst>
            <pc:docMk/>
            <pc:sldMk cId="434418579" sldId="947"/>
            <ac:spMk id="16" creationId="{1D381BD0-BA61-496D-B3DD-92EF1D08C91C}"/>
          </ac:spMkLst>
        </pc:spChg>
        <pc:spChg chg="add mod">
          <ac:chgData name="Sun, Sean (NSB - CN/Chengdu)" userId="ef6d28fa-f6d2-46f2-a5dd-bebee851067d" providerId="ADAL" clId="{B32B954D-972B-4D64-8A65-39540C4E921C}" dt="2022-02-16T06:27:26.486" v="233"/>
          <ac:spMkLst>
            <pc:docMk/>
            <pc:sldMk cId="434418579" sldId="947"/>
            <ac:spMk id="17" creationId="{03C315A8-09A2-4A99-AC31-9F4D329E1BD9}"/>
          </ac:spMkLst>
        </pc:spChg>
        <pc:spChg chg="add mod">
          <ac:chgData name="Sun, Sean (NSB - CN/Chengdu)" userId="ef6d28fa-f6d2-46f2-a5dd-bebee851067d" providerId="ADAL" clId="{B32B954D-972B-4D64-8A65-39540C4E921C}" dt="2022-02-16T06:27:26.486" v="233"/>
          <ac:spMkLst>
            <pc:docMk/>
            <pc:sldMk cId="434418579" sldId="947"/>
            <ac:spMk id="18" creationId="{3A19801E-14B2-4FA9-9F10-1E88B543B3A8}"/>
          </ac:spMkLst>
        </pc:spChg>
        <pc:spChg chg="add mod">
          <ac:chgData name="Sun, Sean (NSB - CN/Chengdu)" userId="ef6d28fa-f6d2-46f2-a5dd-bebee851067d" providerId="ADAL" clId="{B32B954D-972B-4D64-8A65-39540C4E921C}" dt="2022-02-16T07:16:52.154" v="474"/>
          <ac:spMkLst>
            <pc:docMk/>
            <pc:sldMk cId="434418579" sldId="947"/>
            <ac:spMk id="26" creationId="{F5C2C5A6-44F1-4B7D-931B-567DB46A844D}"/>
          </ac:spMkLst>
        </pc:spChg>
        <pc:spChg chg="add mod">
          <ac:chgData name="Sun, Sean (NSB - CN/Chengdu)" userId="ef6d28fa-f6d2-46f2-a5dd-bebee851067d" providerId="ADAL" clId="{B32B954D-972B-4D64-8A65-39540C4E921C}" dt="2022-02-16T07:20:50.997" v="534" actId="1076"/>
          <ac:spMkLst>
            <pc:docMk/>
            <pc:sldMk cId="434418579" sldId="947"/>
            <ac:spMk id="27" creationId="{9CF8FDBD-014C-4FE0-BA2C-702D0A25372E}"/>
          </ac:spMkLst>
        </pc:spChg>
        <pc:spChg chg="add mod">
          <ac:chgData name="Sun, Sean (NSB - CN/Chengdu)" userId="ef6d28fa-f6d2-46f2-a5dd-bebee851067d" providerId="ADAL" clId="{B32B954D-972B-4D64-8A65-39540C4E921C}" dt="2022-02-16T07:16:25.713" v="473" actId="20577"/>
          <ac:spMkLst>
            <pc:docMk/>
            <pc:sldMk cId="434418579" sldId="947"/>
            <ac:spMk id="30" creationId="{29FAB185-36F4-4C3A-A7F2-CFF33FEA0862}"/>
          </ac:spMkLst>
        </pc:spChg>
        <pc:spChg chg="add del mod">
          <ac:chgData name="Sun, Sean (NSB - CN/Chengdu)" userId="ef6d28fa-f6d2-46f2-a5dd-bebee851067d" providerId="ADAL" clId="{B32B954D-972B-4D64-8A65-39540C4E921C}" dt="2022-02-16T06:28:43.912" v="436" actId="478"/>
          <ac:spMkLst>
            <pc:docMk/>
            <pc:sldMk cId="434418579" sldId="947"/>
            <ac:spMk id="32" creationId="{BFA020FE-D0B9-4505-A775-027EAADC0B65}"/>
          </ac:spMkLst>
        </pc:spChg>
        <pc:spChg chg="add del mod">
          <ac:chgData name="Sun, Sean (NSB - CN/Chengdu)" userId="ef6d28fa-f6d2-46f2-a5dd-bebee851067d" providerId="ADAL" clId="{B32B954D-972B-4D64-8A65-39540C4E921C}" dt="2022-02-16T06:29:30.648" v="447" actId="478"/>
          <ac:spMkLst>
            <pc:docMk/>
            <pc:sldMk cId="434418579" sldId="947"/>
            <ac:spMk id="33" creationId="{C8A59D90-C627-4AF0-8B2A-72011E8B9870}"/>
          </ac:spMkLst>
        </pc:spChg>
        <pc:spChg chg="mod">
          <ac:chgData name="Sun, Sean (NSB - CN/Chengdu)" userId="ef6d28fa-f6d2-46f2-a5dd-bebee851067d" providerId="ADAL" clId="{B32B954D-972B-4D64-8A65-39540C4E921C}" dt="2022-02-16T06:27:55.023" v="237"/>
          <ac:spMkLst>
            <pc:docMk/>
            <pc:sldMk cId="434418579" sldId="947"/>
            <ac:spMk id="35" creationId="{B3B7D9AE-01CC-47BA-B66E-7E45F0185C77}"/>
          </ac:spMkLst>
        </pc:spChg>
        <pc:spChg chg="mod">
          <ac:chgData name="Sun, Sean (NSB - CN/Chengdu)" userId="ef6d28fa-f6d2-46f2-a5dd-bebee851067d" providerId="ADAL" clId="{B32B954D-972B-4D64-8A65-39540C4E921C}" dt="2022-02-16T06:27:55.023" v="237"/>
          <ac:spMkLst>
            <pc:docMk/>
            <pc:sldMk cId="434418579" sldId="947"/>
            <ac:spMk id="36" creationId="{BE6E362A-7B83-4708-9763-5F8D7F7E527D}"/>
          </ac:spMkLst>
        </pc:spChg>
        <pc:spChg chg="mod">
          <ac:chgData name="Sun, Sean (NSB - CN/Chengdu)" userId="ef6d28fa-f6d2-46f2-a5dd-bebee851067d" providerId="ADAL" clId="{B32B954D-972B-4D64-8A65-39540C4E921C}" dt="2022-02-16T06:27:55.023" v="237"/>
          <ac:spMkLst>
            <pc:docMk/>
            <pc:sldMk cId="434418579" sldId="947"/>
            <ac:spMk id="37" creationId="{04B741F9-D08F-45FB-85B9-E774732C84B6}"/>
          </ac:spMkLst>
        </pc:spChg>
        <pc:spChg chg="mod">
          <ac:chgData name="Sun, Sean (NSB - CN/Chengdu)" userId="ef6d28fa-f6d2-46f2-a5dd-bebee851067d" providerId="ADAL" clId="{B32B954D-972B-4D64-8A65-39540C4E921C}" dt="2022-02-16T06:27:55.023" v="237"/>
          <ac:spMkLst>
            <pc:docMk/>
            <pc:sldMk cId="434418579" sldId="947"/>
            <ac:spMk id="38" creationId="{FD26C1ED-C362-4386-8F2B-929AFB0CDC86}"/>
          </ac:spMkLst>
        </pc:spChg>
        <pc:spChg chg="mod">
          <ac:chgData name="Sun, Sean (NSB - CN/Chengdu)" userId="ef6d28fa-f6d2-46f2-a5dd-bebee851067d" providerId="ADAL" clId="{B32B954D-972B-4D64-8A65-39540C4E921C}" dt="2022-02-16T06:27:55.023" v="237"/>
          <ac:spMkLst>
            <pc:docMk/>
            <pc:sldMk cId="434418579" sldId="947"/>
            <ac:spMk id="39" creationId="{2E0F16A9-9328-45B6-BD9D-E3113103C7E4}"/>
          </ac:spMkLst>
        </pc:spChg>
        <pc:spChg chg="mod">
          <ac:chgData name="Sun, Sean (NSB - CN/Chengdu)" userId="ef6d28fa-f6d2-46f2-a5dd-bebee851067d" providerId="ADAL" clId="{B32B954D-972B-4D64-8A65-39540C4E921C}" dt="2022-02-16T06:27:55.023" v="237"/>
          <ac:spMkLst>
            <pc:docMk/>
            <pc:sldMk cId="434418579" sldId="947"/>
            <ac:spMk id="44" creationId="{E8E0CE45-635D-4825-9FC7-8CEDD8DB1C69}"/>
          </ac:spMkLst>
        </pc:spChg>
        <pc:spChg chg="mod">
          <ac:chgData name="Sun, Sean (NSB - CN/Chengdu)" userId="ef6d28fa-f6d2-46f2-a5dd-bebee851067d" providerId="ADAL" clId="{B32B954D-972B-4D64-8A65-39540C4E921C}" dt="2022-02-16T06:27:55.023" v="237"/>
          <ac:spMkLst>
            <pc:docMk/>
            <pc:sldMk cId="434418579" sldId="947"/>
            <ac:spMk id="45" creationId="{187DCC23-2BA0-4019-A258-6AF78A3670BA}"/>
          </ac:spMkLst>
        </pc:spChg>
        <pc:spChg chg="mod">
          <ac:chgData name="Sun, Sean (NSB - CN/Chengdu)" userId="ef6d28fa-f6d2-46f2-a5dd-bebee851067d" providerId="ADAL" clId="{B32B954D-972B-4D64-8A65-39540C4E921C}" dt="2022-02-16T06:27:55.023" v="237"/>
          <ac:spMkLst>
            <pc:docMk/>
            <pc:sldMk cId="434418579" sldId="947"/>
            <ac:spMk id="46" creationId="{E5897A73-CF28-4847-A199-AB082E11B9DA}"/>
          </ac:spMkLst>
        </pc:spChg>
        <pc:spChg chg="mod">
          <ac:chgData name="Sun, Sean (NSB - CN/Chengdu)" userId="ef6d28fa-f6d2-46f2-a5dd-bebee851067d" providerId="ADAL" clId="{B32B954D-972B-4D64-8A65-39540C4E921C}" dt="2022-02-16T06:27:55.023" v="237"/>
          <ac:spMkLst>
            <pc:docMk/>
            <pc:sldMk cId="434418579" sldId="947"/>
            <ac:spMk id="50" creationId="{13E9A43F-58CE-4446-A26B-74F770FDCEEF}"/>
          </ac:spMkLst>
        </pc:spChg>
        <pc:spChg chg="mod">
          <ac:chgData name="Sun, Sean (NSB - CN/Chengdu)" userId="ef6d28fa-f6d2-46f2-a5dd-bebee851067d" providerId="ADAL" clId="{B32B954D-972B-4D64-8A65-39540C4E921C}" dt="2022-02-16T06:27:55.023" v="237"/>
          <ac:spMkLst>
            <pc:docMk/>
            <pc:sldMk cId="434418579" sldId="947"/>
            <ac:spMk id="51" creationId="{C386CCDA-0C92-4B3D-A3D2-FC6B5261898F}"/>
          </ac:spMkLst>
        </pc:spChg>
        <pc:spChg chg="mod">
          <ac:chgData name="Sun, Sean (NSB - CN/Chengdu)" userId="ef6d28fa-f6d2-46f2-a5dd-bebee851067d" providerId="ADAL" clId="{B32B954D-972B-4D64-8A65-39540C4E921C}" dt="2022-02-16T06:27:55.023" v="237"/>
          <ac:spMkLst>
            <pc:docMk/>
            <pc:sldMk cId="434418579" sldId="947"/>
            <ac:spMk id="55" creationId="{2CDEFF1A-0929-4BAF-9608-EB5D498D8649}"/>
          </ac:spMkLst>
        </pc:spChg>
        <pc:spChg chg="mod">
          <ac:chgData name="Sun, Sean (NSB - CN/Chengdu)" userId="ef6d28fa-f6d2-46f2-a5dd-bebee851067d" providerId="ADAL" clId="{B32B954D-972B-4D64-8A65-39540C4E921C}" dt="2022-02-16T06:27:55.023" v="237"/>
          <ac:spMkLst>
            <pc:docMk/>
            <pc:sldMk cId="434418579" sldId="947"/>
            <ac:spMk id="56" creationId="{587B5BB8-3DFE-4AF3-A392-4F4E9D290BA5}"/>
          </ac:spMkLst>
        </pc:spChg>
        <pc:spChg chg="mod">
          <ac:chgData name="Sun, Sean (NSB - CN/Chengdu)" userId="ef6d28fa-f6d2-46f2-a5dd-bebee851067d" providerId="ADAL" clId="{B32B954D-972B-4D64-8A65-39540C4E921C}" dt="2022-02-16T06:27:55.023" v="237"/>
          <ac:spMkLst>
            <pc:docMk/>
            <pc:sldMk cId="434418579" sldId="947"/>
            <ac:spMk id="57" creationId="{01CF0812-B18B-4097-9A57-5820B9211C5C}"/>
          </ac:spMkLst>
        </pc:spChg>
        <pc:spChg chg="add mod">
          <ac:chgData name="Sun, Sean (NSB - CN/Chengdu)" userId="ef6d28fa-f6d2-46f2-a5dd-bebee851067d" providerId="ADAL" clId="{B32B954D-972B-4D64-8A65-39540C4E921C}" dt="2022-02-16T11:52:22.561" v="631" actId="14100"/>
          <ac:spMkLst>
            <pc:docMk/>
            <pc:sldMk cId="434418579" sldId="947"/>
            <ac:spMk id="61" creationId="{39FAA2FE-09B6-4D21-B5C9-C634CE68ED94}"/>
          </ac:spMkLst>
        </pc:spChg>
        <pc:spChg chg="del mod">
          <ac:chgData name="Sun, Sean (NSB - CN/Chengdu)" userId="ef6d28fa-f6d2-46f2-a5dd-bebee851067d" providerId="ADAL" clId="{B32B954D-972B-4D64-8A65-39540C4E921C}" dt="2022-02-16T06:29:14.812" v="444" actId="478"/>
          <ac:spMkLst>
            <pc:docMk/>
            <pc:sldMk cId="434418579" sldId="947"/>
            <ac:spMk id="61" creationId="{973A3BBA-F981-415B-83FA-A9B2CFB5D2DF}"/>
          </ac:spMkLst>
        </pc:spChg>
        <pc:spChg chg="del mod">
          <ac:chgData name="Sun, Sean (NSB - CN/Chengdu)" userId="ef6d28fa-f6d2-46f2-a5dd-bebee851067d" providerId="ADAL" clId="{B32B954D-972B-4D64-8A65-39540C4E921C}" dt="2022-02-16T06:29:12.267" v="443" actId="478"/>
          <ac:spMkLst>
            <pc:docMk/>
            <pc:sldMk cId="434418579" sldId="947"/>
            <ac:spMk id="62" creationId="{62111DCF-39E6-43AD-B9EA-D03C964E047C}"/>
          </ac:spMkLst>
        </pc:spChg>
        <pc:spChg chg="del mod">
          <ac:chgData name="Sun, Sean (NSB - CN/Chengdu)" userId="ef6d28fa-f6d2-46f2-a5dd-bebee851067d" providerId="ADAL" clId="{B32B954D-972B-4D64-8A65-39540C4E921C}" dt="2022-02-16T06:28:36.976" v="433" actId="478"/>
          <ac:spMkLst>
            <pc:docMk/>
            <pc:sldMk cId="434418579" sldId="947"/>
            <ac:spMk id="63" creationId="{8BC95C18-B154-4CB1-B403-88F25C821C67}"/>
          </ac:spMkLst>
        </pc:spChg>
        <pc:spChg chg="del mod">
          <ac:chgData name="Sun, Sean (NSB - CN/Chengdu)" userId="ef6d28fa-f6d2-46f2-a5dd-bebee851067d" providerId="ADAL" clId="{B32B954D-972B-4D64-8A65-39540C4E921C}" dt="2022-02-16T06:28:39.230" v="434" actId="478"/>
          <ac:spMkLst>
            <pc:docMk/>
            <pc:sldMk cId="434418579" sldId="947"/>
            <ac:spMk id="64" creationId="{BAE918E4-715F-478F-B321-041ADCEC30D8}"/>
          </ac:spMkLst>
        </pc:spChg>
        <pc:spChg chg="del mod">
          <ac:chgData name="Sun, Sean (NSB - CN/Chengdu)" userId="ef6d28fa-f6d2-46f2-a5dd-bebee851067d" providerId="ADAL" clId="{B32B954D-972B-4D64-8A65-39540C4E921C}" dt="2022-02-16T06:29:09.641" v="442" actId="478"/>
          <ac:spMkLst>
            <pc:docMk/>
            <pc:sldMk cId="434418579" sldId="947"/>
            <ac:spMk id="65" creationId="{CE1126E7-5DC4-4F5A-AED4-2BF93FB1CA98}"/>
          </ac:spMkLst>
        </pc:spChg>
        <pc:spChg chg="del mod">
          <ac:chgData name="Sun, Sean (NSB - CN/Chengdu)" userId="ef6d28fa-f6d2-46f2-a5dd-bebee851067d" providerId="ADAL" clId="{B32B954D-972B-4D64-8A65-39540C4E921C}" dt="2022-02-16T06:28:41.621" v="435" actId="478"/>
          <ac:spMkLst>
            <pc:docMk/>
            <pc:sldMk cId="434418579" sldId="947"/>
            <ac:spMk id="66" creationId="{7896CDC1-C572-41D9-A9AD-8E564D75556D}"/>
          </ac:spMkLst>
        </pc:spChg>
        <pc:spChg chg="del mod">
          <ac:chgData name="Sun, Sean (NSB - CN/Chengdu)" userId="ef6d28fa-f6d2-46f2-a5dd-bebee851067d" providerId="ADAL" clId="{B32B954D-972B-4D64-8A65-39540C4E921C}" dt="2022-02-16T06:28:56.523" v="441" actId="478"/>
          <ac:spMkLst>
            <pc:docMk/>
            <pc:sldMk cId="434418579" sldId="947"/>
            <ac:spMk id="67" creationId="{8F4798E8-ABD7-4F97-9DDD-FF3AB0728F45}"/>
          </ac:spMkLst>
        </pc:spChg>
        <pc:spChg chg="del mod">
          <ac:chgData name="Sun, Sean (NSB - CN/Chengdu)" userId="ef6d28fa-f6d2-46f2-a5dd-bebee851067d" providerId="ADAL" clId="{B32B954D-972B-4D64-8A65-39540C4E921C}" dt="2022-02-16T06:28:48.009" v="438" actId="478"/>
          <ac:spMkLst>
            <pc:docMk/>
            <pc:sldMk cId="434418579" sldId="947"/>
            <ac:spMk id="68" creationId="{1017E71C-A784-4A74-B16A-270306289781}"/>
          </ac:spMkLst>
        </pc:spChg>
        <pc:spChg chg="del mod">
          <ac:chgData name="Sun, Sean (NSB - CN/Chengdu)" userId="ef6d28fa-f6d2-46f2-a5dd-bebee851067d" providerId="ADAL" clId="{B32B954D-972B-4D64-8A65-39540C4E921C}" dt="2022-02-16T06:28:52.810" v="440" actId="478"/>
          <ac:spMkLst>
            <pc:docMk/>
            <pc:sldMk cId="434418579" sldId="947"/>
            <ac:spMk id="69" creationId="{E3AD1414-F18E-4BA4-B98F-057B0B8A7C1F}"/>
          </ac:spMkLst>
        </pc:spChg>
        <pc:spChg chg="del mod">
          <ac:chgData name="Sun, Sean (NSB - CN/Chengdu)" userId="ef6d28fa-f6d2-46f2-a5dd-bebee851067d" providerId="ADAL" clId="{B32B954D-972B-4D64-8A65-39540C4E921C}" dt="2022-02-16T06:28:50.065" v="439" actId="478"/>
          <ac:spMkLst>
            <pc:docMk/>
            <pc:sldMk cId="434418579" sldId="947"/>
            <ac:spMk id="70" creationId="{A528B6AC-0191-47B7-9B15-32CC13337B97}"/>
          </ac:spMkLst>
        </pc:spChg>
        <pc:spChg chg="mod">
          <ac:chgData name="Sun, Sean (NSB - CN/Chengdu)" userId="ef6d28fa-f6d2-46f2-a5dd-bebee851067d" providerId="ADAL" clId="{B32B954D-972B-4D64-8A65-39540C4E921C}" dt="2022-02-16T06:27:55.023" v="237"/>
          <ac:spMkLst>
            <pc:docMk/>
            <pc:sldMk cId="434418579" sldId="947"/>
            <ac:spMk id="71" creationId="{7DE514E2-42D8-4FDA-B8BE-06307C0181B3}"/>
          </ac:spMkLst>
        </pc:spChg>
        <pc:spChg chg="mod">
          <ac:chgData name="Sun, Sean (NSB - CN/Chengdu)" userId="ef6d28fa-f6d2-46f2-a5dd-bebee851067d" providerId="ADAL" clId="{B32B954D-972B-4D64-8A65-39540C4E921C}" dt="2022-02-16T06:27:55.023" v="237"/>
          <ac:spMkLst>
            <pc:docMk/>
            <pc:sldMk cId="434418579" sldId="947"/>
            <ac:spMk id="72" creationId="{1E2D9957-0BD8-4295-8075-DC21E5D1B5BE}"/>
          </ac:spMkLst>
        </pc:spChg>
        <pc:spChg chg="mod">
          <ac:chgData name="Sun, Sean (NSB - CN/Chengdu)" userId="ef6d28fa-f6d2-46f2-a5dd-bebee851067d" providerId="ADAL" clId="{B32B954D-972B-4D64-8A65-39540C4E921C}" dt="2022-02-16T06:27:55.023" v="237"/>
          <ac:spMkLst>
            <pc:docMk/>
            <pc:sldMk cId="434418579" sldId="947"/>
            <ac:spMk id="73" creationId="{24F35F10-C1F0-4F6C-A587-FB825C82CAAE}"/>
          </ac:spMkLst>
        </pc:spChg>
        <pc:spChg chg="del mod">
          <ac:chgData name="Sun, Sean (NSB - CN/Chengdu)" userId="ef6d28fa-f6d2-46f2-a5dd-bebee851067d" providerId="ADAL" clId="{B32B954D-972B-4D64-8A65-39540C4E921C}" dt="2022-02-16T06:29:20.145" v="445" actId="478"/>
          <ac:spMkLst>
            <pc:docMk/>
            <pc:sldMk cId="434418579" sldId="947"/>
            <ac:spMk id="75" creationId="{A2D762E3-1D4F-4D9B-A32F-CFE8AC1A492A}"/>
          </ac:spMkLst>
        </pc:spChg>
        <pc:spChg chg="del mod">
          <ac:chgData name="Sun, Sean (NSB - CN/Chengdu)" userId="ef6d28fa-f6d2-46f2-a5dd-bebee851067d" providerId="ADAL" clId="{B32B954D-972B-4D64-8A65-39540C4E921C}" dt="2022-02-16T06:28:45.634" v="437" actId="478"/>
          <ac:spMkLst>
            <pc:docMk/>
            <pc:sldMk cId="434418579" sldId="947"/>
            <ac:spMk id="76" creationId="{123CB623-F11E-4DDE-8E3F-D2DCB9FBF4A2}"/>
          </ac:spMkLst>
        </pc:spChg>
        <pc:spChg chg="add mod">
          <ac:chgData name="Sun, Sean (NSB - CN/Chengdu)" userId="ef6d28fa-f6d2-46f2-a5dd-bebee851067d" providerId="ADAL" clId="{B32B954D-972B-4D64-8A65-39540C4E921C}" dt="2022-02-16T07:17:25.678" v="484" actId="1076"/>
          <ac:spMkLst>
            <pc:docMk/>
            <pc:sldMk cId="434418579" sldId="947"/>
            <ac:spMk id="79" creationId="{5276FA53-6E7E-41EA-A957-E9DEC12BF551}"/>
          </ac:spMkLst>
        </pc:spChg>
        <pc:spChg chg="add mod">
          <ac:chgData name="Sun, Sean (NSB - CN/Chengdu)" userId="ef6d28fa-f6d2-46f2-a5dd-bebee851067d" providerId="ADAL" clId="{B32B954D-972B-4D64-8A65-39540C4E921C}" dt="2022-02-16T07:17:52.711" v="501" actId="1035"/>
          <ac:spMkLst>
            <pc:docMk/>
            <pc:sldMk cId="434418579" sldId="947"/>
            <ac:spMk id="80" creationId="{560D9606-A7A8-4C9D-A0D4-E3E04FA76222}"/>
          </ac:spMkLst>
        </pc:spChg>
        <pc:spChg chg="add mod">
          <ac:chgData name="Sun, Sean (NSB - CN/Chengdu)" userId="ef6d28fa-f6d2-46f2-a5dd-bebee851067d" providerId="ADAL" clId="{B32B954D-972B-4D64-8A65-39540C4E921C}" dt="2022-02-16T07:18:37.956" v="515"/>
          <ac:spMkLst>
            <pc:docMk/>
            <pc:sldMk cId="434418579" sldId="947"/>
            <ac:spMk id="82" creationId="{99DFC94B-8DBE-4A32-A3DE-10B54F7EB2D8}"/>
          </ac:spMkLst>
        </pc:spChg>
        <pc:spChg chg="add mod">
          <ac:chgData name="Sun, Sean (NSB - CN/Chengdu)" userId="ef6d28fa-f6d2-46f2-a5dd-bebee851067d" providerId="ADAL" clId="{B32B954D-972B-4D64-8A65-39540C4E921C}" dt="2022-02-16T07:21:05.213" v="539" actId="6549"/>
          <ac:spMkLst>
            <pc:docMk/>
            <pc:sldMk cId="434418579" sldId="947"/>
            <ac:spMk id="83" creationId="{86F28617-7A0C-4A9A-A0DF-1D1149536AD5}"/>
          </ac:spMkLst>
        </pc:spChg>
        <pc:grpChg chg="add mod">
          <ac:chgData name="Sun, Sean (NSB - CN/Chengdu)" userId="ef6d28fa-f6d2-46f2-a5dd-bebee851067d" providerId="ADAL" clId="{B32B954D-972B-4D64-8A65-39540C4E921C}" dt="2022-02-16T06:29:52.711" v="449" actId="1076"/>
          <ac:grpSpMkLst>
            <pc:docMk/>
            <pc:sldMk cId="434418579" sldId="947"/>
            <ac:grpSpMk id="34" creationId="{CB3E930B-9805-41F5-B943-1DA2E530091F}"/>
          </ac:grpSpMkLst>
        </pc:grpChg>
        <pc:cxnChg chg="add del mod">
          <ac:chgData name="Sun, Sean (NSB - CN/Chengdu)" userId="ef6d28fa-f6d2-46f2-a5dd-bebee851067d" providerId="ADAL" clId="{B32B954D-972B-4D64-8A65-39540C4E921C}" dt="2022-02-16T06:27:53.943" v="236" actId="478"/>
          <ac:cxnSpMkLst>
            <pc:docMk/>
            <pc:sldMk cId="434418579" sldId="947"/>
            <ac:cxnSpMk id="8" creationId="{208B61F0-F9C5-4BEA-8BD1-4B10ACAB3632}"/>
          </ac:cxnSpMkLst>
        </pc:cxnChg>
        <pc:cxnChg chg="add del mod">
          <ac:chgData name="Sun, Sean (NSB - CN/Chengdu)" userId="ef6d28fa-f6d2-46f2-a5dd-bebee851067d" providerId="ADAL" clId="{B32B954D-972B-4D64-8A65-39540C4E921C}" dt="2022-02-16T06:27:53.943" v="236" actId="478"/>
          <ac:cxnSpMkLst>
            <pc:docMk/>
            <pc:sldMk cId="434418579" sldId="947"/>
            <ac:cxnSpMk id="9" creationId="{FC123761-064D-4D71-8B00-62A88B00CEFF}"/>
          </ac:cxnSpMkLst>
        </pc:cxnChg>
        <pc:cxnChg chg="add del mod">
          <ac:chgData name="Sun, Sean (NSB - CN/Chengdu)" userId="ef6d28fa-f6d2-46f2-a5dd-bebee851067d" providerId="ADAL" clId="{B32B954D-972B-4D64-8A65-39540C4E921C}" dt="2022-02-16T06:27:53.943" v="236" actId="478"/>
          <ac:cxnSpMkLst>
            <pc:docMk/>
            <pc:sldMk cId="434418579" sldId="947"/>
            <ac:cxnSpMk id="11" creationId="{BB864E67-3837-4ADC-82E0-BE9FBC17D2B8}"/>
          </ac:cxnSpMkLst>
        </pc:cxnChg>
        <pc:cxnChg chg="add del mod">
          <ac:chgData name="Sun, Sean (NSB - CN/Chengdu)" userId="ef6d28fa-f6d2-46f2-a5dd-bebee851067d" providerId="ADAL" clId="{B32B954D-972B-4D64-8A65-39540C4E921C}" dt="2022-02-16T06:27:53.943" v="236" actId="478"/>
          <ac:cxnSpMkLst>
            <pc:docMk/>
            <pc:sldMk cId="434418579" sldId="947"/>
            <ac:cxnSpMk id="12" creationId="{5132FC0E-05EC-4CEC-BE59-52D4545E5DC7}"/>
          </ac:cxnSpMkLst>
        </pc:cxnChg>
        <pc:cxnChg chg="add mod">
          <ac:chgData name="Sun, Sean (NSB - CN/Chengdu)" userId="ef6d28fa-f6d2-46f2-a5dd-bebee851067d" providerId="ADAL" clId="{B32B954D-972B-4D64-8A65-39540C4E921C}" dt="2022-02-16T06:27:26.486" v="233"/>
          <ac:cxnSpMkLst>
            <pc:docMk/>
            <pc:sldMk cId="434418579" sldId="947"/>
            <ac:cxnSpMk id="19" creationId="{F117970F-D3BA-4A1D-AE19-3490F84D6174}"/>
          </ac:cxnSpMkLst>
        </pc:cxnChg>
        <pc:cxnChg chg="add mod">
          <ac:chgData name="Sun, Sean (NSB - CN/Chengdu)" userId="ef6d28fa-f6d2-46f2-a5dd-bebee851067d" providerId="ADAL" clId="{B32B954D-972B-4D64-8A65-39540C4E921C}" dt="2022-02-16T06:27:26.486" v="233"/>
          <ac:cxnSpMkLst>
            <pc:docMk/>
            <pc:sldMk cId="434418579" sldId="947"/>
            <ac:cxnSpMk id="20" creationId="{DE2A84A9-B3C4-43BB-B95B-ECAA583696C3}"/>
          </ac:cxnSpMkLst>
        </pc:cxnChg>
        <pc:cxnChg chg="add mod">
          <ac:chgData name="Sun, Sean (NSB - CN/Chengdu)" userId="ef6d28fa-f6d2-46f2-a5dd-bebee851067d" providerId="ADAL" clId="{B32B954D-972B-4D64-8A65-39540C4E921C}" dt="2022-02-16T06:27:26.486" v="233"/>
          <ac:cxnSpMkLst>
            <pc:docMk/>
            <pc:sldMk cId="434418579" sldId="947"/>
            <ac:cxnSpMk id="21" creationId="{4B80F148-57F1-4481-9B42-D00462D65067}"/>
          </ac:cxnSpMkLst>
        </pc:cxnChg>
        <pc:cxnChg chg="add mod">
          <ac:chgData name="Sun, Sean (NSB - CN/Chengdu)" userId="ef6d28fa-f6d2-46f2-a5dd-bebee851067d" providerId="ADAL" clId="{B32B954D-972B-4D64-8A65-39540C4E921C}" dt="2022-02-16T06:27:26.486" v="233"/>
          <ac:cxnSpMkLst>
            <pc:docMk/>
            <pc:sldMk cId="434418579" sldId="947"/>
            <ac:cxnSpMk id="22" creationId="{128D2358-0E85-4977-9DFD-2F97492D8B19}"/>
          </ac:cxnSpMkLst>
        </pc:cxnChg>
        <pc:cxnChg chg="add mod">
          <ac:chgData name="Sun, Sean (NSB - CN/Chengdu)" userId="ef6d28fa-f6d2-46f2-a5dd-bebee851067d" providerId="ADAL" clId="{B32B954D-972B-4D64-8A65-39540C4E921C}" dt="2022-02-16T06:27:26.486" v="233"/>
          <ac:cxnSpMkLst>
            <pc:docMk/>
            <pc:sldMk cId="434418579" sldId="947"/>
            <ac:cxnSpMk id="23" creationId="{A51945EC-39BC-405B-BAFC-1CC52784B49F}"/>
          </ac:cxnSpMkLst>
        </pc:cxnChg>
        <pc:cxnChg chg="add mod">
          <ac:chgData name="Sun, Sean (NSB - CN/Chengdu)" userId="ef6d28fa-f6d2-46f2-a5dd-bebee851067d" providerId="ADAL" clId="{B32B954D-972B-4D64-8A65-39540C4E921C}" dt="2022-02-16T06:27:26.486" v="233"/>
          <ac:cxnSpMkLst>
            <pc:docMk/>
            <pc:sldMk cId="434418579" sldId="947"/>
            <ac:cxnSpMk id="24" creationId="{BCE3C1F9-5FCA-499B-BFAC-D2FF2804A0BE}"/>
          </ac:cxnSpMkLst>
        </pc:cxnChg>
        <pc:cxnChg chg="add mod">
          <ac:chgData name="Sun, Sean (NSB - CN/Chengdu)" userId="ef6d28fa-f6d2-46f2-a5dd-bebee851067d" providerId="ADAL" clId="{B32B954D-972B-4D64-8A65-39540C4E921C}" dt="2022-02-16T06:27:26.486" v="233"/>
          <ac:cxnSpMkLst>
            <pc:docMk/>
            <pc:sldMk cId="434418579" sldId="947"/>
            <ac:cxnSpMk id="25" creationId="{9EB67881-6237-47D1-AC1A-E8D1F7DA12E5}"/>
          </ac:cxnSpMkLst>
        </pc:cxnChg>
        <pc:cxnChg chg="add mod">
          <ac:chgData name="Sun, Sean (NSB - CN/Chengdu)" userId="ef6d28fa-f6d2-46f2-a5dd-bebee851067d" providerId="ADAL" clId="{B32B954D-972B-4D64-8A65-39540C4E921C}" dt="2022-02-16T06:27:26.486" v="233"/>
          <ac:cxnSpMkLst>
            <pc:docMk/>
            <pc:sldMk cId="434418579" sldId="947"/>
            <ac:cxnSpMk id="28" creationId="{499BA2BB-7F83-422E-8D46-3DC7D223E4D6}"/>
          </ac:cxnSpMkLst>
        </pc:cxnChg>
        <pc:cxnChg chg="add mod">
          <ac:chgData name="Sun, Sean (NSB - CN/Chengdu)" userId="ef6d28fa-f6d2-46f2-a5dd-bebee851067d" providerId="ADAL" clId="{B32B954D-972B-4D64-8A65-39540C4E921C}" dt="2022-02-16T07:20:50.997" v="534" actId="1076"/>
          <ac:cxnSpMkLst>
            <pc:docMk/>
            <pc:sldMk cId="434418579" sldId="947"/>
            <ac:cxnSpMk id="29" creationId="{D0B10AAB-7130-4BAE-853C-ACA4222B902A}"/>
          </ac:cxnSpMkLst>
        </pc:cxnChg>
        <pc:cxnChg chg="add mod">
          <ac:chgData name="Sun, Sean (NSB - CN/Chengdu)" userId="ef6d28fa-f6d2-46f2-a5dd-bebee851067d" providerId="ADAL" clId="{B32B954D-972B-4D64-8A65-39540C4E921C}" dt="2022-02-16T06:27:26.486" v="233"/>
          <ac:cxnSpMkLst>
            <pc:docMk/>
            <pc:sldMk cId="434418579" sldId="947"/>
            <ac:cxnSpMk id="31" creationId="{EE5F3BF4-AE31-4EFC-BA7B-637DBC6A6D21}"/>
          </ac:cxnSpMkLst>
        </pc:cxnChg>
        <pc:cxnChg chg="mod">
          <ac:chgData name="Sun, Sean (NSB - CN/Chengdu)" userId="ef6d28fa-f6d2-46f2-a5dd-bebee851067d" providerId="ADAL" clId="{B32B954D-972B-4D64-8A65-39540C4E921C}" dt="2022-02-16T06:27:55.023" v="237"/>
          <ac:cxnSpMkLst>
            <pc:docMk/>
            <pc:sldMk cId="434418579" sldId="947"/>
            <ac:cxnSpMk id="40" creationId="{B2B17E3D-B35E-4C04-A6BB-D97B87C6215E}"/>
          </ac:cxnSpMkLst>
        </pc:cxnChg>
        <pc:cxnChg chg="mod">
          <ac:chgData name="Sun, Sean (NSB - CN/Chengdu)" userId="ef6d28fa-f6d2-46f2-a5dd-bebee851067d" providerId="ADAL" clId="{B32B954D-972B-4D64-8A65-39540C4E921C}" dt="2022-02-16T06:27:55.023" v="237"/>
          <ac:cxnSpMkLst>
            <pc:docMk/>
            <pc:sldMk cId="434418579" sldId="947"/>
            <ac:cxnSpMk id="41" creationId="{6E7B7996-910B-4638-8FAB-5D744EAFC8A7}"/>
          </ac:cxnSpMkLst>
        </pc:cxnChg>
        <pc:cxnChg chg="mod">
          <ac:chgData name="Sun, Sean (NSB - CN/Chengdu)" userId="ef6d28fa-f6d2-46f2-a5dd-bebee851067d" providerId="ADAL" clId="{B32B954D-972B-4D64-8A65-39540C4E921C}" dt="2022-02-16T06:27:55.023" v="237"/>
          <ac:cxnSpMkLst>
            <pc:docMk/>
            <pc:sldMk cId="434418579" sldId="947"/>
            <ac:cxnSpMk id="42" creationId="{7D7F680B-565C-4B5C-8778-742F386DE0E7}"/>
          </ac:cxnSpMkLst>
        </pc:cxnChg>
        <pc:cxnChg chg="mod">
          <ac:chgData name="Sun, Sean (NSB - CN/Chengdu)" userId="ef6d28fa-f6d2-46f2-a5dd-bebee851067d" providerId="ADAL" clId="{B32B954D-972B-4D64-8A65-39540C4E921C}" dt="2022-02-16T06:27:55.023" v="237"/>
          <ac:cxnSpMkLst>
            <pc:docMk/>
            <pc:sldMk cId="434418579" sldId="947"/>
            <ac:cxnSpMk id="43" creationId="{601419BE-5901-4740-9DC8-622E32CC69CA}"/>
          </ac:cxnSpMkLst>
        </pc:cxnChg>
        <pc:cxnChg chg="mod">
          <ac:chgData name="Sun, Sean (NSB - CN/Chengdu)" userId="ef6d28fa-f6d2-46f2-a5dd-bebee851067d" providerId="ADAL" clId="{B32B954D-972B-4D64-8A65-39540C4E921C}" dt="2022-02-16T06:27:55.023" v="237"/>
          <ac:cxnSpMkLst>
            <pc:docMk/>
            <pc:sldMk cId="434418579" sldId="947"/>
            <ac:cxnSpMk id="47" creationId="{2B41B6ED-6072-4628-842A-86ECE9F50682}"/>
          </ac:cxnSpMkLst>
        </pc:cxnChg>
        <pc:cxnChg chg="mod">
          <ac:chgData name="Sun, Sean (NSB - CN/Chengdu)" userId="ef6d28fa-f6d2-46f2-a5dd-bebee851067d" providerId="ADAL" clId="{B32B954D-972B-4D64-8A65-39540C4E921C}" dt="2022-02-16T06:27:55.023" v="237"/>
          <ac:cxnSpMkLst>
            <pc:docMk/>
            <pc:sldMk cId="434418579" sldId="947"/>
            <ac:cxnSpMk id="48" creationId="{7285D239-61C2-4115-A056-3E7E852F66AA}"/>
          </ac:cxnSpMkLst>
        </pc:cxnChg>
        <pc:cxnChg chg="mod">
          <ac:chgData name="Sun, Sean (NSB - CN/Chengdu)" userId="ef6d28fa-f6d2-46f2-a5dd-bebee851067d" providerId="ADAL" clId="{B32B954D-972B-4D64-8A65-39540C4E921C}" dt="2022-02-16T06:27:55.023" v="237"/>
          <ac:cxnSpMkLst>
            <pc:docMk/>
            <pc:sldMk cId="434418579" sldId="947"/>
            <ac:cxnSpMk id="49" creationId="{633448FB-687A-4D57-976C-AEA49A3F44AF}"/>
          </ac:cxnSpMkLst>
        </pc:cxnChg>
        <pc:cxnChg chg="mod">
          <ac:chgData name="Sun, Sean (NSB - CN/Chengdu)" userId="ef6d28fa-f6d2-46f2-a5dd-bebee851067d" providerId="ADAL" clId="{B32B954D-972B-4D64-8A65-39540C4E921C}" dt="2022-02-16T06:27:55.023" v="237"/>
          <ac:cxnSpMkLst>
            <pc:docMk/>
            <pc:sldMk cId="434418579" sldId="947"/>
            <ac:cxnSpMk id="52" creationId="{CAB835B1-CC29-4A6B-99CD-A0E2B38803B7}"/>
          </ac:cxnSpMkLst>
        </pc:cxnChg>
        <pc:cxnChg chg="mod">
          <ac:chgData name="Sun, Sean (NSB - CN/Chengdu)" userId="ef6d28fa-f6d2-46f2-a5dd-bebee851067d" providerId="ADAL" clId="{B32B954D-972B-4D64-8A65-39540C4E921C}" dt="2022-02-16T06:27:55.023" v="237"/>
          <ac:cxnSpMkLst>
            <pc:docMk/>
            <pc:sldMk cId="434418579" sldId="947"/>
            <ac:cxnSpMk id="53" creationId="{25F0F702-742A-43A6-8B66-3E39F4A2F2BF}"/>
          </ac:cxnSpMkLst>
        </pc:cxnChg>
        <pc:cxnChg chg="mod">
          <ac:chgData name="Sun, Sean (NSB - CN/Chengdu)" userId="ef6d28fa-f6d2-46f2-a5dd-bebee851067d" providerId="ADAL" clId="{B32B954D-972B-4D64-8A65-39540C4E921C}" dt="2022-02-16T06:27:55.023" v="237"/>
          <ac:cxnSpMkLst>
            <pc:docMk/>
            <pc:sldMk cId="434418579" sldId="947"/>
            <ac:cxnSpMk id="54" creationId="{1983A784-71B9-4575-9A31-E9EF192C4159}"/>
          </ac:cxnSpMkLst>
        </pc:cxnChg>
        <pc:cxnChg chg="mod">
          <ac:chgData name="Sun, Sean (NSB - CN/Chengdu)" userId="ef6d28fa-f6d2-46f2-a5dd-bebee851067d" providerId="ADAL" clId="{B32B954D-972B-4D64-8A65-39540C4E921C}" dt="2022-02-16T06:27:55.023" v="237"/>
          <ac:cxnSpMkLst>
            <pc:docMk/>
            <pc:sldMk cId="434418579" sldId="947"/>
            <ac:cxnSpMk id="58" creationId="{91E20FA8-0795-4266-919A-855B81974BB5}"/>
          </ac:cxnSpMkLst>
        </pc:cxnChg>
        <pc:cxnChg chg="mod">
          <ac:chgData name="Sun, Sean (NSB - CN/Chengdu)" userId="ef6d28fa-f6d2-46f2-a5dd-bebee851067d" providerId="ADAL" clId="{B32B954D-972B-4D64-8A65-39540C4E921C}" dt="2022-02-16T06:27:55.023" v="237"/>
          <ac:cxnSpMkLst>
            <pc:docMk/>
            <pc:sldMk cId="434418579" sldId="947"/>
            <ac:cxnSpMk id="59" creationId="{E7655E4A-D604-4691-BDE1-CB2A1F5E5BB9}"/>
          </ac:cxnSpMkLst>
        </pc:cxnChg>
        <pc:cxnChg chg="mod">
          <ac:chgData name="Sun, Sean (NSB - CN/Chengdu)" userId="ef6d28fa-f6d2-46f2-a5dd-bebee851067d" providerId="ADAL" clId="{B32B954D-972B-4D64-8A65-39540C4E921C}" dt="2022-02-16T06:27:55.023" v="237"/>
          <ac:cxnSpMkLst>
            <pc:docMk/>
            <pc:sldMk cId="434418579" sldId="947"/>
            <ac:cxnSpMk id="60" creationId="{AA19C434-0670-46EB-A123-E5EC6ADE46CA}"/>
          </ac:cxnSpMkLst>
        </pc:cxnChg>
        <pc:cxnChg chg="mod">
          <ac:chgData name="Sun, Sean (NSB - CN/Chengdu)" userId="ef6d28fa-f6d2-46f2-a5dd-bebee851067d" providerId="ADAL" clId="{B32B954D-972B-4D64-8A65-39540C4E921C}" dt="2022-02-16T06:27:55.023" v="237"/>
          <ac:cxnSpMkLst>
            <pc:docMk/>
            <pc:sldMk cId="434418579" sldId="947"/>
            <ac:cxnSpMk id="74" creationId="{31D5D62E-5CA3-47E4-AA0D-512C3EBE0B6F}"/>
          </ac:cxnSpMkLst>
        </pc:cxnChg>
        <pc:cxnChg chg="add del mod">
          <ac:chgData name="Sun, Sean (NSB - CN/Chengdu)" userId="ef6d28fa-f6d2-46f2-a5dd-bebee851067d" providerId="ADAL" clId="{B32B954D-972B-4D64-8A65-39540C4E921C}" dt="2022-02-16T07:18:04.373" v="503"/>
          <ac:cxnSpMkLst>
            <pc:docMk/>
            <pc:sldMk cId="434418579" sldId="947"/>
            <ac:cxnSpMk id="81" creationId="{24213CAB-5D37-40A3-83B0-819A73C1D724}"/>
          </ac:cxnSpMkLst>
        </pc:cxnChg>
      </pc:sldChg>
      <pc:sldChg chg="addSp modSp del mod">
        <pc:chgData name="Sun, Sean (NSB - CN/Chengdu)" userId="ef6d28fa-f6d2-46f2-a5dd-bebee851067d" providerId="ADAL" clId="{B32B954D-972B-4D64-8A65-39540C4E921C}" dt="2022-02-16T06:20:17.004" v="147" actId="47"/>
        <pc:sldMkLst>
          <pc:docMk/>
          <pc:sldMk cId="2360561770" sldId="947"/>
        </pc:sldMkLst>
        <pc:spChg chg="mod">
          <ac:chgData name="Sun, Sean (NSB - CN/Chengdu)" userId="ef6d28fa-f6d2-46f2-a5dd-bebee851067d" providerId="ADAL" clId="{B32B954D-972B-4D64-8A65-39540C4E921C}" dt="2022-02-16T06:19:44.167" v="141" actId="164"/>
          <ac:spMkLst>
            <pc:docMk/>
            <pc:sldMk cId="2360561770" sldId="947"/>
            <ac:spMk id="7" creationId="{E037517F-8641-4F6B-A3B1-D2785640A409}"/>
          </ac:spMkLst>
        </pc:spChg>
        <pc:spChg chg="mod">
          <ac:chgData name="Sun, Sean (NSB - CN/Chengdu)" userId="ef6d28fa-f6d2-46f2-a5dd-bebee851067d" providerId="ADAL" clId="{B32B954D-972B-4D64-8A65-39540C4E921C}" dt="2022-02-16T06:19:44.167" v="141" actId="164"/>
          <ac:spMkLst>
            <pc:docMk/>
            <pc:sldMk cId="2360561770" sldId="947"/>
            <ac:spMk id="8" creationId="{54A2CFAB-9DA4-47A8-A17A-D42F8734C4F6}"/>
          </ac:spMkLst>
        </pc:spChg>
        <pc:spChg chg="mod">
          <ac:chgData name="Sun, Sean (NSB - CN/Chengdu)" userId="ef6d28fa-f6d2-46f2-a5dd-bebee851067d" providerId="ADAL" clId="{B32B954D-972B-4D64-8A65-39540C4E921C}" dt="2022-02-16T06:19:44.167" v="141" actId="164"/>
          <ac:spMkLst>
            <pc:docMk/>
            <pc:sldMk cId="2360561770" sldId="947"/>
            <ac:spMk id="10" creationId="{BC11EE5D-2007-4FDD-833B-2B8A30FAF6F1}"/>
          </ac:spMkLst>
        </pc:spChg>
        <pc:spChg chg="mod">
          <ac:chgData name="Sun, Sean (NSB - CN/Chengdu)" userId="ef6d28fa-f6d2-46f2-a5dd-bebee851067d" providerId="ADAL" clId="{B32B954D-972B-4D64-8A65-39540C4E921C}" dt="2022-02-16T06:19:44.167" v="141" actId="164"/>
          <ac:spMkLst>
            <pc:docMk/>
            <pc:sldMk cId="2360561770" sldId="947"/>
            <ac:spMk id="11" creationId="{05CAF81C-8BA1-4395-97D2-908CA4D9A96B}"/>
          </ac:spMkLst>
        </pc:spChg>
        <pc:spChg chg="mod">
          <ac:chgData name="Sun, Sean (NSB - CN/Chengdu)" userId="ef6d28fa-f6d2-46f2-a5dd-bebee851067d" providerId="ADAL" clId="{B32B954D-972B-4D64-8A65-39540C4E921C}" dt="2022-02-16T06:19:44.167" v="141" actId="164"/>
          <ac:spMkLst>
            <pc:docMk/>
            <pc:sldMk cId="2360561770" sldId="947"/>
            <ac:spMk id="13" creationId="{343CF717-9773-470A-87FC-D2B72FC2B31B}"/>
          </ac:spMkLst>
        </pc:spChg>
        <pc:spChg chg="mod">
          <ac:chgData name="Sun, Sean (NSB - CN/Chengdu)" userId="ef6d28fa-f6d2-46f2-a5dd-bebee851067d" providerId="ADAL" clId="{B32B954D-972B-4D64-8A65-39540C4E921C}" dt="2022-02-16T06:19:44.167" v="141" actId="164"/>
          <ac:spMkLst>
            <pc:docMk/>
            <pc:sldMk cId="2360561770" sldId="947"/>
            <ac:spMk id="28" creationId="{3FEEB5A1-9B8D-44F7-BCA2-CC957AFB7169}"/>
          </ac:spMkLst>
        </pc:spChg>
        <pc:spChg chg="mod">
          <ac:chgData name="Sun, Sean (NSB - CN/Chengdu)" userId="ef6d28fa-f6d2-46f2-a5dd-bebee851067d" providerId="ADAL" clId="{B32B954D-972B-4D64-8A65-39540C4E921C}" dt="2022-02-16T06:19:44.167" v="141" actId="164"/>
          <ac:spMkLst>
            <pc:docMk/>
            <pc:sldMk cId="2360561770" sldId="947"/>
            <ac:spMk id="29" creationId="{197744ED-A177-4FFD-A8FD-50C394D90AFB}"/>
          </ac:spMkLst>
        </pc:spChg>
        <pc:spChg chg="mod">
          <ac:chgData name="Sun, Sean (NSB - CN/Chengdu)" userId="ef6d28fa-f6d2-46f2-a5dd-bebee851067d" providerId="ADAL" clId="{B32B954D-972B-4D64-8A65-39540C4E921C}" dt="2022-02-16T06:19:44.167" v="141" actId="164"/>
          <ac:spMkLst>
            <pc:docMk/>
            <pc:sldMk cId="2360561770" sldId="947"/>
            <ac:spMk id="30" creationId="{FC9C9EE9-74CD-4E22-8F03-C75445239343}"/>
          </ac:spMkLst>
        </pc:spChg>
        <pc:spChg chg="mod">
          <ac:chgData name="Sun, Sean (NSB - CN/Chengdu)" userId="ef6d28fa-f6d2-46f2-a5dd-bebee851067d" providerId="ADAL" clId="{B32B954D-972B-4D64-8A65-39540C4E921C}" dt="2022-02-16T06:19:44.167" v="141" actId="164"/>
          <ac:spMkLst>
            <pc:docMk/>
            <pc:sldMk cId="2360561770" sldId="947"/>
            <ac:spMk id="46" creationId="{1B41D4A1-BFC7-4AE8-9864-C208AD1344F9}"/>
          </ac:spMkLst>
        </pc:spChg>
        <pc:spChg chg="mod">
          <ac:chgData name="Sun, Sean (NSB - CN/Chengdu)" userId="ef6d28fa-f6d2-46f2-a5dd-bebee851067d" providerId="ADAL" clId="{B32B954D-972B-4D64-8A65-39540C4E921C}" dt="2022-02-16T06:19:44.167" v="141" actId="164"/>
          <ac:spMkLst>
            <pc:docMk/>
            <pc:sldMk cId="2360561770" sldId="947"/>
            <ac:spMk id="47" creationId="{F8D39750-58AE-4AB3-A5D8-3859E85FB956}"/>
          </ac:spMkLst>
        </pc:spChg>
        <pc:spChg chg="mod">
          <ac:chgData name="Sun, Sean (NSB - CN/Chengdu)" userId="ef6d28fa-f6d2-46f2-a5dd-bebee851067d" providerId="ADAL" clId="{B32B954D-972B-4D64-8A65-39540C4E921C}" dt="2022-02-16T06:19:44.167" v="141" actId="164"/>
          <ac:spMkLst>
            <pc:docMk/>
            <pc:sldMk cId="2360561770" sldId="947"/>
            <ac:spMk id="57" creationId="{33503BE8-D5AE-4DF6-8CCE-9CB74527AC16}"/>
          </ac:spMkLst>
        </pc:spChg>
        <pc:spChg chg="mod">
          <ac:chgData name="Sun, Sean (NSB - CN/Chengdu)" userId="ef6d28fa-f6d2-46f2-a5dd-bebee851067d" providerId="ADAL" clId="{B32B954D-972B-4D64-8A65-39540C4E921C}" dt="2022-02-16T06:19:44.167" v="141" actId="164"/>
          <ac:spMkLst>
            <pc:docMk/>
            <pc:sldMk cId="2360561770" sldId="947"/>
            <ac:spMk id="58" creationId="{0FEF01AE-4F66-467B-AA81-FD6CF4AE1315}"/>
          </ac:spMkLst>
        </pc:spChg>
        <pc:spChg chg="mod">
          <ac:chgData name="Sun, Sean (NSB - CN/Chengdu)" userId="ef6d28fa-f6d2-46f2-a5dd-bebee851067d" providerId="ADAL" clId="{B32B954D-972B-4D64-8A65-39540C4E921C}" dt="2022-02-16T06:19:44.167" v="141" actId="164"/>
          <ac:spMkLst>
            <pc:docMk/>
            <pc:sldMk cId="2360561770" sldId="947"/>
            <ac:spMk id="59" creationId="{5D0F9500-E9DC-4B8D-9F56-E53E97A086A5}"/>
          </ac:spMkLst>
        </pc:spChg>
        <pc:spChg chg="mod">
          <ac:chgData name="Sun, Sean (NSB - CN/Chengdu)" userId="ef6d28fa-f6d2-46f2-a5dd-bebee851067d" providerId="ADAL" clId="{B32B954D-972B-4D64-8A65-39540C4E921C}" dt="2022-02-16T06:19:44.167" v="141" actId="164"/>
          <ac:spMkLst>
            <pc:docMk/>
            <pc:sldMk cId="2360561770" sldId="947"/>
            <ac:spMk id="70" creationId="{77236457-74E0-48C7-939C-529361FB8306}"/>
          </ac:spMkLst>
        </pc:spChg>
        <pc:spChg chg="mod">
          <ac:chgData name="Sun, Sean (NSB - CN/Chengdu)" userId="ef6d28fa-f6d2-46f2-a5dd-bebee851067d" providerId="ADAL" clId="{B32B954D-972B-4D64-8A65-39540C4E921C}" dt="2022-02-16T06:19:44.167" v="141" actId="164"/>
          <ac:spMkLst>
            <pc:docMk/>
            <pc:sldMk cId="2360561770" sldId="947"/>
            <ac:spMk id="71" creationId="{90661D9B-23FF-4FF9-94B8-B9E35EB1441F}"/>
          </ac:spMkLst>
        </pc:spChg>
        <pc:spChg chg="mod">
          <ac:chgData name="Sun, Sean (NSB - CN/Chengdu)" userId="ef6d28fa-f6d2-46f2-a5dd-bebee851067d" providerId="ADAL" clId="{B32B954D-972B-4D64-8A65-39540C4E921C}" dt="2022-02-16T06:19:44.167" v="141" actId="164"/>
          <ac:spMkLst>
            <pc:docMk/>
            <pc:sldMk cId="2360561770" sldId="947"/>
            <ac:spMk id="72" creationId="{238DE6D1-CCA5-472F-9D78-D283A236EBB0}"/>
          </ac:spMkLst>
        </pc:spChg>
        <pc:spChg chg="mod">
          <ac:chgData name="Sun, Sean (NSB - CN/Chengdu)" userId="ef6d28fa-f6d2-46f2-a5dd-bebee851067d" providerId="ADAL" clId="{B32B954D-972B-4D64-8A65-39540C4E921C}" dt="2022-02-16T06:19:44.167" v="141" actId="164"/>
          <ac:spMkLst>
            <pc:docMk/>
            <pc:sldMk cId="2360561770" sldId="947"/>
            <ac:spMk id="73" creationId="{357EBDCC-D183-4423-8F3F-305F92C8F703}"/>
          </ac:spMkLst>
        </pc:spChg>
        <pc:spChg chg="mod">
          <ac:chgData name="Sun, Sean (NSB - CN/Chengdu)" userId="ef6d28fa-f6d2-46f2-a5dd-bebee851067d" providerId="ADAL" clId="{B32B954D-972B-4D64-8A65-39540C4E921C}" dt="2022-02-16T06:19:44.167" v="141" actId="164"/>
          <ac:spMkLst>
            <pc:docMk/>
            <pc:sldMk cId="2360561770" sldId="947"/>
            <ac:spMk id="74" creationId="{1394069E-F629-402E-ABD3-928AAE400F39}"/>
          </ac:spMkLst>
        </pc:spChg>
        <pc:spChg chg="mod">
          <ac:chgData name="Sun, Sean (NSB - CN/Chengdu)" userId="ef6d28fa-f6d2-46f2-a5dd-bebee851067d" providerId="ADAL" clId="{B32B954D-972B-4D64-8A65-39540C4E921C}" dt="2022-02-16T06:19:44.167" v="141" actId="164"/>
          <ac:spMkLst>
            <pc:docMk/>
            <pc:sldMk cId="2360561770" sldId="947"/>
            <ac:spMk id="75" creationId="{89482FE2-00F8-411E-AD6A-D7275292816A}"/>
          </ac:spMkLst>
        </pc:spChg>
        <pc:spChg chg="mod">
          <ac:chgData name="Sun, Sean (NSB - CN/Chengdu)" userId="ef6d28fa-f6d2-46f2-a5dd-bebee851067d" providerId="ADAL" clId="{B32B954D-972B-4D64-8A65-39540C4E921C}" dt="2022-02-16T06:19:44.167" v="141" actId="164"/>
          <ac:spMkLst>
            <pc:docMk/>
            <pc:sldMk cId="2360561770" sldId="947"/>
            <ac:spMk id="76" creationId="{4C0186B8-2365-4667-800E-E657B1041EAC}"/>
          </ac:spMkLst>
        </pc:spChg>
        <pc:spChg chg="mod">
          <ac:chgData name="Sun, Sean (NSB - CN/Chengdu)" userId="ef6d28fa-f6d2-46f2-a5dd-bebee851067d" providerId="ADAL" clId="{B32B954D-972B-4D64-8A65-39540C4E921C}" dt="2022-02-16T06:19:44.167" v="141" actId="164"/>
          <ac:spMkLst>
            <pc:docMk/>
            <pc:sldMk cId="2360561770" sldId="947"/>
            <ac:spMk id="77" creationId="{7E6BEA85-01FA-44D5-B96B-E64F08044E3F}"/>
          </ac:spMkLst>
        </pc:spChg>
        <pc:spChg chg="mod">
          <ac:chgData name="Sun, Sean (NSB - CN/Chengdu)" userId="ef6d28fa-f6d2-46f2-a5dd-bebee851067d" providerId="ADAL" clId="{B32B954D-972B-4D64-8A65-39540C4E921C}" dt="2022-02-16T06:19:44.167" v="141" actId="164"/>
          <ac:spMkLst>
            <pc:docMk/>
            <pc:sldMk cId="2360561770" sldId="947"/>
            <ac:spMk id="78" creationId="{1B3A3100-4BEC-455E-8383-BC81B72AFA8C}"/>
          </ac:spMkLst>
        </pc:spChg>
        <pc:spChg chg="mod">
          <ac:chgData name="Sun, Sean (NSB - CN/Chengdu)" userId="ef6d28fa-f6d2-46f2-a5dd-bebee851067d" providerId="ADAL" clId="{B32B954D-972B-4D64-8A65-39540C4E921C}" dt="2022-02-16T06:19:44.167" v="141" actId="164"/>
          <ac:spMkLst>
            <pc:docMk/>
            <pc:sldMk cId="2360561770" sldId="947"/>
            <ac:spMk id="79" creationId="{07412130-1832-42D1-BD19-E4F9ACD2E17A}"/>
          </ac:spMkLst>
        </pc:spChg>
        <pc:spChg chg="mod">
          <ac:chgData name="Sun, Sean (NSB - CN/Chengdu)" userId="ef6d28fa-f6d2-46f2-a5dd-bebee851067d" providerId="ADAL" clId="{B32B954D-972B-4D64-8A65-39540C4E921C}" dt="2022-02-16T06:19:44.167" v="141" actId="164"/>
          <ac:spMkLst>
            <pc:docMk/>
            <pc:sldMk cId="2360561770" sldId="947"/>
            <ac:spMk id="80" creationId="{27589180-3752-47EA-A877-95B0D66550B6}"/>
          </ac:spMkLst>
        </pc:spChg>
        <pc:spChg chg="mod">
          <ac:chgData name="Sun, Sean (NSB - CN/Chengdu)" userId="ef6d28fa-f6d2-46f2-a5dd-bebee851067d" providerId="ADAL" clId="{B32B954D-972B-4D64-8A65-39540C4E921C}" dt="2022-02-16T06:19:44.167" v="141" actId="164"/>
          <ac:spMkLst>
            <pc:docMk/>
            <pc:sldMk cId="2360561770" sldId="947"/>
            <ac:spMk id="81" creationId="{B6B32B91-E472-4D49-8AE5-E5BD9C643ABE}"/>
          </ac:spMkLst>
        </pc:spChg>
        <pc:spChg chg="mod">
          <ac:chgData name="Sun, Sean (NSB - CN/Chengdu)" userId="ef6d28fa-f6d2-46f2-a5dd-bebee851067d" providerId="ADAL" clId="{B32B954D-972B-4D64-8A65-39540C4E921C}" dt="2022-02-16T06:19:44.167" v="141" actId="164"/>
          <ac:spMkLst>
            <pc:docMk/>
            <pc:sldMk cId="2360561770" sldId="947"/>
            <ac:spMk id="82" creationId="{EC3E3120-EE96-4C0E-826C-2470F3CBE088}"/>
          </ac:spMkLst>
        </pc:spChg>
        <pc:spChg chg="mod">
          <ac:chgData name="Sun, Sean (NSB - CN/Chengdu)" userId="ef6d28fa-f6d2-46f2-a5dd-bebee851067d" providerId="ADAL" clId="{B32B954D-972B-4D64-8A65-39540C4E921C}" dt="2022-02-16T06:19:44.167" v="141" actId="164"/>
          <ac:spMkLst>
            <pc:docMk/>
            <pc:sldMk cId="2360561770" sldId="947"/>
            <ac:spMk id="88" creationId="{EFBB5312-DEB1-46B4-B691-77F3D6CBA3E5}"/>
          </ac:spMkLst>
        </pc:spChg>
        <pc:spChg chg="mod">
          <ac:chgData name="Sun, Sean (NSB - CN/Chengdu)" userId="ef6d28fa-f6d2-46f2-a5dd-bebee851067d" providerId="ADAL" clId="{B32B954D-972B-4D64-8A65-39540C4E921C}" dt="2022-02-16T06:19:44.167" v="141" actId="164"/>
          <ac:spMkLst>
            <pc:docMk/>
            <pc:sldMk cId="2360561770" sldId="947"/>
            <ac:spMk id="89" creationId="{7852DB5E-C9B0-4131-98CC-D218202AA7D5}"/>
          </ac:spMkLst>
        </pc:spChg>
        <pc:grpChg chg="add mod">
          <ac:chgData name="Sun, Sean (NSB - CN/Chengdu)" userId="ef6d28fa-f6d2-46f2-a5dd-bebee851067d" providerId="ADAL" clId="{B32B954D-972B-4D64-8A65-39540C4E921C}" dt="2022-02-16T06:19:50.031" v="142" actId="14100"/>
          <ac:grpSpMkLst>
            <pc:docMk/>
            <pc:sldMk cId="2360561770" sldId="947"/>
            <ac:grpSpMk id="3" creationId="{B2C1CF79-B5E1-4C0A-8D6B-3FF6866553C3}"/>
          </ac:grpSpMkLst>
        </pc:grpChg>
        <pc:cxnChg chg="mod">
          <ac:chgData name="Sun, Sean (NSB - CN/Chengdu)" userId="ef6d28fa-f6d2-46f2-a5dd-bebee851067d" providerId="ADAL" clId="{B32B954D-972B-4D64-8A65-39540C4E921C}" dt="2022-02-16T06:19:44.167" v="141" actId="164"/>
          <ac:cxnSpMkLst>
            <pc:docMk/>
            <pc:sldMk cId="2360561770" sldId="947"/>
            <ac:cxnSpMk id="18" creationId="{0F2D9BB4-D55A-4FD3-8B1C-D19101F633FC}"/>
          </ac:cxnSpMkLst>
        </pc:cxnChg>
        <pc:cxnChg chg="mod">
          <ac:chgData name="Sun, Sean (NSB - CN/Chengdu)" userId="ef6d28fa-f6d2-46f2-a5dd-bebee851067d" providerId="ADAL" clId="{B32B954D-972B-4D64-8A65-39540C4E921C}" dt="2022-02-16T06:19:44.167" v="141" actId="164"/>
          <ac:cxnSpMkLst>
            <pc:docMk/>
            <pc:sldMk cId="2360561770" sldId="947"/>
            <ac:cxnSpMk id="20" creationId="{6DBCD3CB-BFCB-4582-83A9-EF186B23C1DE}"/>
          </ac:cxnSpMkLst>
        </pc:cxnChg>
        <pc:cxnChg chg="mod">
          <ac:chgData name="Sun, Sean (NSB - CN/Chengdu)" userId="ef6d28fa-f6d2-46f2-a5dd-bebee851067d" providerId="ADAL" clId="{B32B954D-972B-4D64-8A65-39540C4E921C}" dt="2022-02-16T06:19:44.167" v="141" actId="164"/>
          <ac:cxnSpMkLst>
            <pc:docMk/>
            <pc:sldMk cId="2360561770" sldId="947"/>
            <ac:cxnSpMk id="22" creationId="{D3D073A6-7A35-47FE-AAFF-C14706899FC8}"/>
          </ac:cxnSpMkLst>
        </pc:cxnChg>
        <pc:cxnChg chg="mod">
          <ac:chgData name="Sun, Sean (NSB - CN/Chengdu)" userId="ef6d28fa-f6d2-46f2-a5dd-bebee851067d" providerId="ADAL" clId="{B32B954D-972B-4D64-8A65-39540C4E921C}" dt="2022-02-16T06:19:44.167" v="141" actId="164"/>
          <ac:cxnSpMkLst>
            <pc:docMk/>
            <pc:sldMk cId="2360561770" sldId="947"/>
            <ac:cxnSpMk id="25" creationId="{0830E9D7-157C-4120-BE92-99657829AE31}"/>
          </ac:cxnSpMkLst>
        </pc:cxnChg>
        <pc:cxnChg chg="mod">
          <ac:chgData name="Sun, Sean (NSB - CN/Chengdu)" userId="ef6d28fa-f6d2-46f2-a5dd-bebee851067d" providerId="ADAL" clId="{B32B954D-972B-4D64-8A65-39540C4E921C}" dt="2022-02-16T06:19:44.167" v="141" actId="164"/>
          <ac:cxnSpMkLst>
            <pc:docMk/>
            <pc:sldMk cId="2360561770" sldId="947"/>
            <ac:cxnSpMk id="32" creationId="{A92EF923-B0E8-4919-BC1B-5ADFE29B16CF}"/>
          </ac:cxnSpMkLst>
        </pc:cxnChg>
        <pc:cxnChg chg="mod">
          <ac:chgData name="Sun, Sean (NSB - CN/Chengdu)" userId="ef6d28fa-f6d2-46f2-a5dd-bebee851067d" providerId="ADAL" clId="{B32B954D-972B-4D64-8A65-39540C4E921C}" dt="2022-02-16T06:19:44.167" v="141" actId="164"/>
          <ac:cxnSpMkLst>
            <pc:docMk/>
            <pc:sldMk cId="2360561770" sldId="947"/>
            <ac:cxnSpMk id="34" creationId="{D1A5273B-6D03-4FC4-9761-0F6961B4BCC4}"/>
          </ac:cxnSpMkLst>
        </pc:cxnChg>
        <pc:cxnChg chg="mod">
          <ac:chgData name="Sun, Sean (NSB - CN/Chengdu)" userId="ef6d28fa-f6d2-46f2-a5dd-bebee851067d" providerId="ADAL" clId="{B32B954D-972B-4D64-8A65-39540C4E921C}" dt="2022-02-16T06:19:44.167" v="141" actId="164"/>
          <ac:cxnSpMkLst>
            <pc:docMk/>
            <pc:sldMk cId="2360561770" sldId="947"/>
            <ac:cxnSpMk id="43" creationId="{65A810AD-88F7-4060-8D63-69D797E4DA80}"/>
          </ac:cxnSpMkLst>
        </pc:cxnChg>
        <pc:cxnChg chg="mod">
          <ac:chgData name="Sun, Sean (NSB - CN/Chengdu)" userId="ef6d28fa-f6d2-46f2-a5dd-bebee851067d" providerId="ADAL" clId="{B32B954D-972B-4D64-8A65-39540C4E921C}" dt="2022-02-16T06:19:44.167" v="141" actId="164"/>
          <ac:cxnSpMkLst>
            <pc:docMk/>
            <pc:sldMk cId="2360561770" sldId="947"/>
            <ac:cxnSpMk id="49" creationId="{1AC74C4C-B139-4393-A4C9-BB6E2D428050}"/>
          </ac:cxnSpMkLst>
        </pc:cxnChg>
        <pc:cxnChg chg="mod">
          <ac:chgData name="Sun, Sean (NSB - CN/Chengdu)" userId="ef6d28fa-f6d2-46f2-a5dd-bebee851067d" providerId="ADAL" clId="{B32B954D-972B-4D64-8A65-39540C4E921C}" dt="2022-02-16T06:19:44.167" v="141" actId="164"/>
          <ac:cxnSpMkLst>
            <pc:docMk/>
            <pc:sldMk cId="2360561770" sldId="947"/>
            <ac:cxnSpMk id="51" creationId="{4BF0396E-54D0-4249-9A48-42C49B75D4C2}"/>
          </ac:cxnSpMkLst>
        </pc:cxnChg>
        <pc:cxnChg chg="mod">
          <ac:chgData name="Sun, Sean (NSB - CN/Chengdu)" userId="ef6d28fa-f6d2-46f2-a5dd-bebee851067d" providerId="ADAL" clId="{B32B954D-972B-4D64-8A65-39540C4E921C}" dt="2022-02-16T06:19:44.167" v="141" actId="164"/>
          <ac:cxnSpMkLst>
            <pc:docMk/>
            <pc:sldMk cId="2360561770" sldId="947"/>
            <ac:cxnSpMk id="53" creationId="{69A252DF-7142-4B73-8040-07989AD38979}"/>
          </ac:cxnSpMkLst>
        </pc:cxnChg>
        <pc:cxnChg chg="mod">
          <ac:chgData name="Sun, Sean (NSB - CN/Chengdu)" userId="ef6d28fa-f6d2-46f2-a5dd-bebee851067d" providerId="ADAL" clId="{B32B954D-972B-4D64-8A65-39540C4E921C}" dt="2022-02-16T06:19:44.167" v="141" actId="164"/>
          <ac:cxnSpMkLst>
            <pc:docMk/>
            <pc:sldMk cId="2360561770" sldId="947"/>
            <ac:cxnSpMk id="61" creationId="{9ECFE73F-82D0-4E7B-98B9-70EB40E4A4BE}"/>
          </ac:cxnSpMkLst>
        </pc:cxnChg>
        <pc:cxnChg chg="mod">
          <ac:chgData name="Sun, Sean (NSB - CN/Chengdu)" userId="ef6d28fa-f6d2-46f2-a5dd-bebee851067d" providerId="ADAL" clId="{B32B954D-972B-4D64-8A65-39540C4E921C}" dt="2022-02-16T06:19:44.167" v="141" actId="164"/>
          <ac:cxnSpMkLst>
            <pc:docMk/>
            <pc:sldMk cId="2360561770" sldId="947"/>
            <ac:cxnSpMk id="63" creationId="{7681BC83-8D07-4332-9E8F-06219C43D109}"/>
          </ac:cxnSpMkLst>
        </pc:cxnChg>
        <pc:cxnChg chg="mod">
          <ac:chgData name="Sun, Sean (NSB - CN/Chengdu)" userId="ef6d28fa-f6d2-46f2-a5dd-bebee851067d" providerId="ADAL" clId="{B32B954D-972B-4D64-8A65-39540C4E921C}" dt="2022-02-16T06:19:44.167" v="141" actId="164"/>
          <ac:cxnSpMkLst>
            <pc:docMk/>
            <pc:sldMk cId="2360561770" sldId="947"/>
            <ac:cxnSpMk id="65" creationId="{8B09BBF7-D3E0-48F8-857A-68A6B9B7D2D9}"/>
          </ac:cxnSpMkLst>
        </pc:cxnChg>
        <pc:cxnChg chg="mod">
          <ac:chgData name="Sun, Sean (NSB - CN/Chengdu)" userId="ef6d28fa-f6d2-46f2-a5dd-bebee851067d" providerId="ADAL" clId="{B32B954D-972B-4D64-8A65-39540C4E921C}" dt="2022-02-16T06:19:44.167" v="141" actId="164"/>
          <ac:cxnSpMkLst>
            <pc:docMk/>
            <pc:sldMk cId="2360561770" sldId="947"/>
            <ac:cxnSpMk id="86" creationId="{1F523A90-56B1-4422-AC7A-3935B0EB8EA7}"/>
          </ac:cxnSpMkLst>
        </pc:cxnChg>
      </pc:sldChg>
      <pc:sldChg chg="addSp delSp modSp new mod">
        <pc:chgData name="Sun, Sean (NSB - CN/Chengdu)" userId="ef6d28fa-f6d2-46f2-a5dd-bebee851067d" providerId="ADAL" clId="{B32B954D-972B-4D64-8A65-39540C4E921C}" dt="2022-02-18T09:17:17.209" v="3769" actId="5793"/>
        <pc:sldMkLst>
          <pc:docMk/>
          <pc:sldMk cId="3822154126" sldId="948"/>
        </pc:sldMkLst>
        <pc:spChg chg="mod">
          <ac:chgData name="Sun, Sean (NSB - CN/Chengdu)" userId="ef6d28fa-f6d2-46f2-a5dd-bebee851067d" providerId="ADAL" clId="{B32B954D-972B-4D64-8A65-39540C4E921C}" dt="2022-02-18T09:14:35.937" v="3496" actId="20577"/>
          <ac:spMkLst>
            <pc:docMk/>
            <pc:sldMk cId="3822154126" sldId="948"/>
            <ac:spMk id="2" creationId="{5218BB9B-5FE3-40C1-ADA3-ACBDA9C30456}"/>
          </ac:spMkLst>
        </pc:spChg>
        <pc:spChg chg="del">
          <ac:chgData name="Sun, Sean (NSB - CN/Chengdu)" userId="ef6d28fa-f6d2-46f2-a5dd-bebee851067d" providerId="ADAL" clId="{B32B954D-972B-4D64-8A65-39540C4E921C}" dt="2022-02-18T07:18:35.260" v="657" actId="931"/>
          <ac:spMkLst>
            <pc:docMk/>
            <pc:sldMk cId="3822154126" sldId="948"/>
            <ac:spMk id="3" creationId="{BDD874E0-C0B1-4A91-ACDC-8C0DC1133703}"/>
          </ac:spMkLst>
        </pc:spChg>
        <pc:spChg chg="add mod">
          <ac:chgData name="Sun, Sean (NSB - CN/Chengdu)" userId="ef6d28fa-f6d2-46f2-a5dd-bebee851067d" providerId="ADAL" clId="{B32B954D-972B-4D64-8A65-39540C4E921C}" dt="2022-02-18T07:21:29.954" v="754" actId="6549"/>
          <ac:spMkLst>
            <pc:docMk/>
            <pc:sldMk cId="3822154126" sldId="948"/>
            <ac:spMk id="6" creationId="{D7604C67-8B8E-43DF-8979-25A8A7AAFA32}"/>
          </ac:spMkLst>
        </pc:spChg>
        <pc:spChg chg="add mod">
          <ac:chgData name="Sun, Sean (NSB - CN/Chengdu)" userId="ef6d28fa-f6d2-46f2-a5dd-bebee851067d" providerId="ADAL" clId="{B32B954D-972B-4D64-8A65-39540C4E921C}" dt="2022-02-18T09:17:17.209" v="3769" actId="5793"/>
          <ac:spMkLst>
            <pc:docMk/>
            <pc:sldMk cId="3822154126" sldId="948"/>
            <ac:spMk id="7" creationId="{7C4F827D-CEC3-4A19-BA4E-BF4C9A675135}"/>
          </ac:spMkLst>
        </pc:spChg>
        <pc:picChg chg="add mod">
          <ac:chgData name="Sun, Sean (NSB - CN/Chengdu)" userId="ef6d28fa-f6d2-46f2-a5dd-bebee851067d" providerId="ADAL" clId="{B32B954D-972B-4D64-8A65-39540C4E921C}" dt="2022-02-18T07:23:43.142" v="918" actId="1076"/>
          <ac:picMkLst>
            <pc:docMk/>
            <pc:sldMk cId="3822154126" sldId="948"/>
            <ac:picMk id="5" creationId="{A89EE2AC-302B-4ED8-BC51-E73DBF687788}"/>
          </ac:picMkLst>
        </pc:picChg>
      </pc:sldChg>
      <pc:sldChg chg="addSp delSp modSp new mod">
        <pc:chgData name="Sun, Sean (NSB - CN/Chengdu)" userId="ef6d28fa-f6d2-46f2-a5dd-bebee851067d" providerId="ADAL" clId="{B32B954D-972B-4D64-8A65-39540C4E921C}" dt="2022-02-18T08:26:12.265" v="2082" actId="313"/>
        <pc:sldMkLst>
          <pc:docMk/>
          <pc:sldMk cId="2917215601" sldId="949"/>
        </pc:sldMkLst>
        <pc:spChg chg="mod">
          <ac:chgData name="Sun, Sean (NSB - CN/Chengdu)" userId="ef6d28fa-f6d2-46f2-a5dd-bebee851067d" providerId="ADAL" clId="{B32B954D-972B-4D64-8A65-39540C4E921C}" dt="2022-02-18T08:26:12.265" v="2082" actId="313"/>
          <ac:spMkLst>
            <pc:docMk/>
            <pc:sldMk cId="2917215601" sldId="949"/>
            <ac:spMk id="2" creationId="{2C1EC83C-F3B7-4BEF-B78E-6036E64A23F2}"/>
          </ac:spMkLst>
        </pc:spChg>
        <pc:spChg chg="del">
          <ac:chgData name="Sun, Sean (NSB - CN/Chengdu)" userId="ef6d28fa-f6d2-46f2-a5dd-bebee851067d" providerId="ADAL" clId="{B32B954D-972B-4D64-8A65-39540C4E921C}" dt="2022-02-18T07:29:34.957" v="1382" actId="931"/>
          <ac:spMkLst>
            <pc:docMk/>
            <pc:sldMk cId="2917215601" sldId="949"/>
            <ac:spMk id="3" creationId="{45E6893A-C580-41E4-85E6-BA00FA05C783}"/>
          </ac:spMkLst>
        </pc:spChg>
        <pc:spChg chg="add mod">
          <ac:chgData name="Sun, Sean (NSB - CN/Chengdu)" userId="ef6d28fa-f6d2-46f2-a5dd-bebee851067d" providerId="ADAL" clId="{B32B954D-972B-4D64-8A65-39540C4E921C}" dt="2022-02-18T07:46:26.358" v="1671" actId="1035"/>
          <ac:spMkLst>
            <pc:docMk/>
            <pc:sldMk cId="2917215601" sldId="949"/>
            <ac:spMk id="10" creationId="{BD78134F-2D1B-4EA1-A9A7-C96C70928686}"/>
          </ac:spMkLst>
        </pc:spChg>
        <pc:spChg chg="add mod">
          <ac:chgData name="Sun, Sean (NSB - CN/Chengdu)" userId="ef6d28fa-f6d2-46f2-a5dd-bebee851067d" providerId="ADAL" clId="{B32B954D-972B-4D64-8A65-39540C4E921C}" dt="2022-02-18T07:45:52.261" v="1642" actId="1076"/>
          <ac:spMkLst>
            <pc:docMk/>
            <pc:sldMk cId="2917215601" sldId="949"/>
            <ac:spMk id="11" creationId="{56155AAF-E535-41E8-930F-AC8ECE7A5A9B}"/>
          </ac:spMkLst>
        </pc:spChg>
        <pc:spChg chg="add mod">
          <ac:chgData name="Sun, Sean (NSB - CN/Chengdu)" userId="ef6d28fa-f6d2-46f2-a5dd-bebee851067d" providerId="ADAL" clId="{B32B954D-972B-4D64-8A65-39540C4E921C}" dt="2022-02-18T08:25:27.747" v="2066" actId="6549"/>
          <ac:spMkLst>
            <pc:docMk/>
            <pc:sldMk cId="2917215601" sldId="949"/>
            <ac:spMk id="12" creationId="{A5BD991D-C019-4D99-A983-B3A5812C97D2}"/>
          </ac:spMkLst>
        </pc:spChg>
        <pc:spChg chg="add mod">
          <ac:chgData name="Sun, Sean (NSB - CN/Chengdu)" userId="ef6d28fa-f6d2-46f2-a5dd-bebee851067d" providerId="ADAL" clId="{B32B954D-972B-4D64-8A65-39540C4E921C}" dt="2022-02-18T08:25:32.096" v="2067" actId="1076"/>
          <ac:spMkLst>
            <pc:docMk/>
            <pc:sldMk cId="2917215601" sldId="949"/>
            <ac:spMk id="13" creationId="{BF0BE4E4-8A19-4995-8AF5-402CB6EEB542}"/>
          </ac:spMkLst>
        </pc:spChg>
        <pc:picChg chg="add mod">
          <ac:chgData name="Sun, Sean (NSB - CN/Chengdu)" userId="ef6d28fa-f6d2-46f2-a5dd-bebee851067d" providerId="ADAL" clId="{B32B954D-972B-4D64-8A65-39540C4E921C}" dt="2022-02-18T07:46:26.358" v="1671" actId="1035"/>
          <ac:picMkLst>
            <pc:docMk/>
            <pc:sldMk cId="2917215601" sldId="949"/>
            <ac:picMk id="5" creationId="{9D3D7B2C-134E-4F77-8B93-A65816E6EC1C}"/>
          </ac:picMkLst>
        </pc:picChg>
        <pc:picChg chg="add mod">
          <ac:chgData name="Sun, Sean (NSB - CN/Chengdu)" userId="ef6d28fa-f6d2-46f2-a5dd-bebee851067d" providerId="ADAL" clId="{B32B954D-972B-4D64-8A65-39540C4E921C}" dt="2022-02-18T07:46:26.358" v="1671" actId="1035"/>
          <ac:picMkLst>
            <pc:docMk/>
            <pc:sldMk cId="2917215601" sldId="949"/>
            <ac:picMk id="7" creationId="{C69D4CA4-FC14-432D-841E-0C233E6F1563}"/>
          </ac:picMkLst>
        </pc:picChg>
        <pc:picChg chg="add mod">
          <ac:chgData name="Sun, Sean (NSB - CN/Chengdu)" userId="ef6d28fa-f6d2-46f2-a5dd-bebee851067d" providerId="ADAL" clId="{B32B954D-972B-4D64-8A65-39540C4E921C}" dt="2022-02-18T07:46:26.358" v="1671" actId="1035"/>
          <ac:picMkLst>
            <pc:docMk/>
            <pc:sldMk cId="2917215601" sldId="949"/>
            <ac:picMk id="9" creationId="{986D5848-61DD-4EF9-98CC-C9D76EBAC4F0}"/>
          </ac:picMkLst>
        </pc:picChg>
      </pc:sldChg>
      <pc:sldChg chg="delSp modSp new mod">
        <pc:chgData name="Sun, Sean (NSB - CN/Chengdu)" userId="ef6d28fa-f6d2-46f2-a5dd-bebee851067d" providerId="ADAL" clId="{B32B954D-972B-4D64-8A65-39540C4E921C}" dt="2022-02-18T09:05:12.745" v="3265" actId="404"/>
        <pc:sldMkLst>
          <pc:docMk/>
          <pc:sldMk cId="1680392592" sldId="950"/>
        </pc:sldMkLst>
        <pc:spChg chg="del">
          <ac:chgData name="Sun, Sean (NSB - CN/Chengdu)" userId="ef6d28fa-f6d2-46f2-a5dd-bebee851067d" providerId="ADAL" clId="{B32B954D-972B-4D64-8A65-39540C4E921C}" dt="2022-02-18T09:05:04.814" v="3257" actId="478"/>
          <ac:spMkLst>
            <pc:docMk/>
            <pc:sldMk cId="1680392592" sldId="950"/>
            <ac:spMk id="2" creationId="{4391C190-24F2-403C-A43B-0379CAFE06FB}"/>
          </ac:spMkLst>
        </pc:spChg>
        <pc:spChg chg="mod">
          <ac:chgData name="Sun, Sean (NSB - CN/Chengdu)" userId="ef6d28fa-f6d2-46f2-a5dd-bebee851067d" providerId="ADAL" clId="{B32B954D-972B-4D64-8A65-39540C4E921C}" dt="2022-02-18T09:05:12.745" v="3265" actId="404"/>
          <ac:spMkLst>
            <pc:docMk/>
            <pc:sldMk cId="1680392592" sldId="950"/>
            <ac:spMk id="3" creationId="{D9CFF231-9F34-40B4-923E-E2B899ECC368}"/>
          </ac:spMkLst>
        </pc:spChg>
      </pc:sldChg>
      <pc:sldChg chg="modSp add mod">
        <pc:chgData name="Sun, Sean (NSB - CN/Chengdu)" userId="ef6d28fa-f6d2-46f2-a5dd-bebee851067d" providerId="ADAL" clId="{B32B954D-972B-4D64-8A65-39540C4E921C}" dt="2022-02-18T09:18:18.455" v="3900" actId="20577"/>
        <pc:sldMkLst>
          <pc:docMk/>
          <pc:sldMk cId="1930046290" sldId="951"/>
        </pc:sldMkLst>
        <pc:spChg chg="mod">
          <ac:chgData name="Sun, Sean (NSB - CN/Chengdu)" userId="ef6d28fa-f6d2-46f2-a5dd-bebee851067d" providerId="ADAL" clId="{B32B954D-972B-4D64-8A65-39540C4E921C}" dt="2022-02-18T09:10:21.215" v="3491" actId="1076"/>
          <ac:spMkLst>
            <pc:docMk/>
            <pc:sldMk cId="1930046290" sldId="951"/>
            <ac:spMk id="2" creationId="{76EEEFF1-C8C6-4B20-8735-560F7C13B46B}"/>
          </ac:spMkLst>
        </pc:spChg>
        <pc:spChg chg="mod">
          <ac:chgData name="Sun, Sean (NSB - CN/Chengdu)" userId="ef6d28fa-f6d2-46f2-a5dd-bebee851067d" providerId="ADAL" clId="{B32B954D-972B-4D64-8A65-39540C4E921C}" dt="2022-02-18T09:18:18.455" v="3900" actId="20577"/>
          <ac:spMkLst>
            <pc:docMk/>
            <pc:sldMk cId="1930046290" sldId="951"/>
            <ac:spMk id="3" creationId="{BA219A4E-FCBD-43C4-9E4B-8F301182CD7F}"/>
          </ac:spMkLst>
        </pc:spChg>
      </pc:sldChg>
    </pc:docChg>
  </pc:docChgLst>
  <pc:docChgLst>
    <pc:chgData name="Sun, Sean (NSB - CN/Chengdu)" userId="ef6d28fa-f6d2-46f2-a5dd-bebee851067d" providerId="ADAL" clId="{9BD8F178-A8E9-435F-9F0B-B565D36F7CD1}"/>
    <pc:docChg chg="undo custSel addSld delSld modSld sldOrd">
      <pc:chgData name="Sun, Sean (NSB - CN/Chengdu)" userId="ef6d28fa-f6d2-46f2-a5dd-bebee851067d" providerId="ADAL" clId="{9BD8F178-A8E9-435F-9F0B-B565D36F7CD1}" dt="2022-02-24T03:00:34.135" v="264" actId="20577"/>
      <pc:docMkLst>
        <pc:docMk/>
      </pc:docMkLst>
      <pc:sldChg chg="add">
        <pc:chgData name="Sun, Sean (NSB - CN/Chengdu)" userId="ef6d28fa-f6d2-46f2-a5dd-bebee851067d" providerId="ADAL" clId="{9BD8F178-A8E9-435F-9F0B-B565D36F7CD1}" dt="2022-02-18T09:22:43.289" v="28"/>
        <pc:sldMkLst>
          <pc:docMk/>
          <pc:sldMk cId="2076191452" sldId="341"/>
        </pc:sldMkLst>
      </pc:sldChg>
      <pc:sldChg chg="del">
        <pc:chgData name="Sun, Sean (NSB - CN/Chengdu)" userId="ef6d28fa-f6d2-46f2-a5dd-bebee851067d" providerId="ADAL" clId="{9BD8F178-A8E9-435F-9F0B-B565D36F7CD1}" dt="2022-02-18T09:22:23.085" v="4"/>
        <pc:sldMkLst>
          <pc:docMk/>
          <pc:sldMk cId="4106903914" sldId="341"/>
        </pc:sldMkLst>
      </pc:sldChg>
      <pc:sldChg chg="add">
        <pc:chgData name="Sun, Sean (NSB - CN/Chengdu)" userId="ef6d28fa-f6d2-46f2-a5dd-bebee851067d" providerId="ADAL" clId="{9BD8F178-A8E9-435F-9F0B-B565D36F7CD1}" dt="2022-02-18T09:22:43.289" v="28"/>
        <pc:sldMkLst>
          <pc:docMk/>
          <pc:sldMk cId="1389894314" sldId="929"/>
        </pc:sldMkLst>
      </pc:sldChg>
      <pc:sldChg chg="del ord">
        <pc:chgData name="Sun, Sean (NSB - CN/Chengdu)" userId="ef6d28fa-f6d2-46f2-a5dd-bebee851067d" providerId="ADAL" clId="{9BD8F178-A8E9-435F-9F0B-B565D36F7CD1}" dt="2022-02-18T09:22:14.468" v="3" actId="2696"/>
        <pc:sldMkLst>
          <pc:docMk/>
          <pc:sldMk cId="1535204481" sldId="929"/>
        </pc:sldMkLst>
      </pc:sldChg>
      <pc:sldChg chg="del">
        <pc:chgData name="Sun, Sean (NSB - CN/Chengdu)" userId="ef6d28fa-f6d2-46f2-a5dd-bebee851067d" providerId="ADAL" clId="{9BD8F178-A8E9-435F-9F0B-B565D36F7CD1}" dt="2022-02-18T09:22:23.085" v="4"/>
        <pc:sldMkLst>
          <pc:docMk/>
          <pc:sldMk cId="1601950536" sldId="929"/>
        </pc:sldMkLst>
      </pc:sldChg>
      <pc:sldChg chg="add">
        <pc:chgData name="Sun, Sean (NSB - CN/Chengdu)" userId="ef6d28fa-f6d2-46f2-a5dd-bebee851067d" providerId="ADAL" clId="{9BD8F178-A8E9-435F-9F0B-B565D36F7CD1}" dt="2022-02-18T09:22:43.289" v="28"/>
        <pc:sldMkLst>
          <pc:docMk/>
          <pc:sldMk cId="1170417660" sldId="934"/>
        </pc:sldMkLst>
      </pc:sldChg>
      <pc:sldChg chg="del">
        <pc:chgData name="Sun, Sean (NSB - CN/Chengdu)" userId="ef6d28fa-f6d2-46f2-a5dd-bebee851067d" providerId="ADAL" clId="{9BD8F178-A8E9-435F-9F0B-B565D36F7CD1}" dt="2022-02-18T09:22:23.085" v="4"/>
        <pc:sldMkLst>
          <pc:docMk/>
          <pc:sldMk cId="1828494616" sldId="934"/>
        </pc:sldMkLst>
      </pc:sldChg>
      <pc:sldChg chg="del ord">
        <pc:chgData name="Sun, Sean (NSB - CN/Chengdu)" userId="ef6d28fa-f6d2-46f2-a5dd-bebee851067d" providerId="ADAL" clId="{9BD8F178-A8E9-435F-9F0B-B565D36F7CD1}" dt="2022-02-18T09:22:14.468" v="3" actId="2696"/>
        <pc:sldMkLst>
          <pc:docMk/>
          <pc:sldMk cId="2946076407" sldId="934"/>
        </pc:sldMkLst>
      </pc:sldChg>
      <pc:sldChg chg="add">
        <pc:chgData name="Sun, Sean (NSB - CN/Chengdu)" userId="ef6d28fa-f6d2-46f2-a5dd-bebee851067d" providerId="ADAL" clId="{9BD8F178-A8E9-435F-9F0B-B565D36F7CD1}" dt="2022-02-18T09:22:43.289" v="28"/>
        <pc:sldMkLst>
          <pc:docMk/>
          <pc:sldMk cId="953690456" sldId="935"/>
        </pc:sldMkLst>
      </pc:sldChg>
      <pc:sldChg chg="del">
        <pc:chgData name="Sun, Sean (NSB - CN/Chengdu)" userId="ef6d28fa-f6d2-46f2-a5dd-bebee851067d" providerId="ADAL" clId="{9BD8F178-A8E9-435F-9F0B-B565D36F7CD1}" dt="2022-02-18T09:22:23.085" v="4"/>
        <pc:sldMkLst>
          <pc:docMk/>
          <pc:sldMk cId="3189284378" sldId="935"/>
        </pc:sldMkLst>
      </pc:sldChg>
      <pc:sldChg chg="del ord">
        <pc:chgData name="Sun, Sean (NSB - CN/Chengdu)" userId="ef6d28fa-f6d2-46f2-a5dd-bebee851067d" providerId="ADAL" clId="{9BD8F178-A8E9-435F-9F0B-B565D36F7CD1}" dt="2022-02-18T09:22:14.468" v="3" actId="2696"/>
        <pc:sldMkLst>
          <pc:docMk/>
          <pc:sldMk cId="3446446906" sldId="935"/>
        </pc:sldMkLst>
      </pc:sldChg>
      <pc:sldChg chg="del">
        <pc:chgData name="Sun, Sean (NSB - CN/Chengdu)" userId="ef6d28fa-f6d2-46f2-a5dd-bebee851067d" providerId="ADAL" clId="{9BD8F178-A8E9-435F-9F0B-B565D36F7CD1}" dt="2022-02-18T09:22:23.085" v="4"/>
        <pc:sldMkLst>
          <pc:docMk/>
          <pc:sldMk cId="602949" sldId="936"/>
        </pc:sldMkLst>
      </pc:sldChg>
      <pc:sldChg chg="add">
        <pc:chgData name="Sun, Sean (NSB - CN/Chengdu)" userId="ef6d28fa-f6d2-46f2-a5dd-bebee851067d" providerId="ADAL" clId="{9BD8F178-A8E9-435F-9F0B-B565D36F7CD1}" dt="2022-02-18T09:22:43.289" v="28"/>
        <pc:sldMkLst>
          <pc:docMk/>
          <pc:sldMk cId="1200606764" sldId="936"/>
        </pc:sldMkLst>
      </pc:sldChg>
      <pc:sldChg chg="del ord">
        <pc:chgData name="Sun, Sean (NSB - CN/Chengdu)" userId="ef6d28fa-f6d2-46f2-a5dd-bebee851067d" providerId="ADAL" clId="{9BD8F178-A8E9-435F-9F0B-B565D36F7CD1}" dt="2022-02-18T09:22:14.468" v="3" actId="2696"/>
        <pc:sldMkLst>
          <pc:docMk/>
          <pc:sldMk cId="3289175292" sldId="936"/>
        </pc:sldMkLst>
      </pc:sldChg>
      <pc:sldChg chg="add">
        <pc:chgData name="Sun, Sean (NSB - CN/Chengdu)" userId="ef6d28fa-f6d2-46f2-a5dd-bebee851067d" providerId="ADAL" clId="{9BD8F178-A8E9-435F-9F0B-B565D36F7CD1}" dt="2022-02-18T09:22:43.289" v="28"/>
        <pc:sldMkLst>
          <pc:docMk/>
          <pc:sldMk cId="1539749931" sldId="937"/>
        </pc:sldMkLst>
      </pc:sldChg>
      <pc:sldChg chg="del ord">
        <pc:chgData name="Sun, Sean (NSB - CN/Chengdu)" userId="ef6d28fa-f6d2-46f2-a5dd-bebee851067d" providerId="ADAL" clId="{9BD8F178-A8E9-435F-9F0B-B565D36F7CD1}" dt="2022-02-18T09:22:14.468" v="3" actId="2696"/>
        <pc:sldMkLst>
          <pc:docMk/>
          <pc:sldMk cId="2971384218" sldId="937"/>
        </pc:sldMkLst>
      </pc:sldChg>
      <pc:sldChg chg="del">
        <pc:chgData name="Sun, Sean (NSB - CN/Chengdu)" userId="ef6d28fa-f6d2-46f2-a5dd-bebee851067d" providerId="ADAL" clId="{9BD8F178-A8E9-435F-9F0B-B565D36F7CD1}" dt="2022-02-18T09:22:23.085" v="4"/>
        <pc:sldMkLst>
          <pc:docMk/>
          <pc:sldMk cId="3634523811" sldId="937"/>
        </pc:sldMkLst>
      </pc:sldChg>
      <pc:sldChg chg="del">
        <pc:chgData name="Sun, Sean (NSB - CN/Chengdu)" userId="ef6d28fa-f6d2-46f2-a5dd-bebee851067d" providerId="ADAL" clId="{9BD8F178-A8E9-435F-9F0B-B565D36F7CD1}" dt="2022-02-18T09:22:23.085" v="4"/>
        <pc:sldMkLst>
          <pc:docMk/>
          <pc:sldMk cId="2373852267" sldId="938"/>
        </pc:sldMkLst>
      </pc:sldChg>
      <pc:sldChg chg="del ord">
        <pc:chgData name="Sun, Sean (NSB - CN/Chengdu)" userId="ef6d28fa-f6d2-46f2-a5dd-bebee851067d" providerId="ADAL" clId="{9BD8F178-A8E9-435F-9F0B-B565D36F7CD1}" dt="2022-02-18T09:22:14.468" v="3" actId="2696"/>
        <pc:sldMkLst>
          <pc:docMk/>
          <pc:sldMk cId="3402316749" sldId="938"/>
        </pc:sldMkLst>
      </pc:sldChg>
      <pc:sldChg chg="add">
        <pc:chgData name="Sun, Sean (NSB - CN/Chengdu)" userId="ef6d28fa-f6d2-46f2-a5dd-bebee851067d" providerId="ADAL" clId="{9BD8F178-A8E9-435F-9F0B-B565D36F7CD1}" dt="2022-02-18T09:22:43.289" v="28"/>
        <pc:sldMkLst>
          <pc:docMk/>
          <pc:sldMk cId="3519600705" sldId="938"/>
        </pc:sldMkLst>
      </pc:sldChg>
      <pc:sldChg chg="add">
        <pc:chgData name="Sun, Sean (NSB - CN/Chengdu)" userId="ef6d28fa-f6d2-46f2-a5dd-bebee851067d" providerId="ADAL" clId="{9BD8F178-A8E9-435F-9F0B-B565D36F7CD1}" dt="2022-02-18T09:22:43.289" v="28"/>
        <pc:sldMkLst>
          <pc:docMk/>
          <pc:sldMk cId="487936267" sldId="939"/>
        </pc:sldMkLst>
      </pc:sldChg>
      <pc:sldChg chg="del ord">
        <pc:chgData name="Sun, Sean (NSB - CN/Chengdu)" userId="ef6d28fa-f6d2-46f2-a5dd-bebee851067d" providerId="ADAL" clId="{9BD8F178-A8E9-435F-9F0B-B565D36F7CD1}" dt="2022-02-18T09:22:14.468" v="3" actId="2696"/>
        <pc:sldMkLst>
          <pc:docMk/>
          <pc:sldMk cId="2392584209" sldId="939"/>
        </pc:sldMkLst>
      </pc:sldChg>
      <pc:sldChg chg="del">
        <pc:chgData name="Sun, Sean (NSB - CN/Chengdu)" userId="ef6d28fa-f6d2-46f2-a5dd-bebee851067d" providerId="ADAL" clId="{9BD8F178-A8E9-435F-9F0B-B565D36F7CD1}" dt="2022-02-18T09:22:23.085" v="4"/>
        <pc:sldMkLst>
          <pc:docMk/>
          <pc:sldMk cId="2590877071" sldId="939"/>
        </pc:sldMkLst>
      </pc:sldChg>
      <pc:sldChg chg="del">
        <pc:chgData name="Sun, Sean (NSB - CN/Chengdu)" userId="ef6d28fa-f6d2-46f2-a5dd-bebee851067d" providerId="ADAL" clId="{9BD8F178-A8E9-435F-9F0B-B565D36F7CD1}" dt="2022-02-18T09:22:23.085" v="4"/>
        <pc:sldMkLst>
          <pc:docMk/>
          <pc:sldMk cId="2538176176" sldId="940"/>
        </pc:sldMkLst>
      </pc:sldChg>
      <pc:sldChg chg="del ord">
        <pc:chgData name="Sun, Sean (NSB - CN/Chengdu)" userId="ef6d28fa-f6d2-46f2-a5dd-bebee851067d" providerId="ADAL" clId="{9BD8F178-A8E9-435F-9F0B-B565D36F7CD1}" dt="2022-02-18T09:22:14.468" v="3" actId="2696"/>
        <pc:sldMkLst>
          <pc:docMk/>
          <pc:sldMk cId="3373212497" sldId="940"/>
        </pc:sldMkLst>
      </pc:sldChg>
      <pc:sldChg chg="add">
        <pc:chgData name="Sun, Sean (NSB - CN/Chengdu)" userId="ef6d28fa-f6d2-46f2-a5dd-bebee851067d" providerId="ADAL" clId="{9BD8F178-A8E9-435F-9F0B-B565D36F7CD1}" dt="2022-02-18T09:22:43.289" v="28"/>
        <pc:sldMkLst>
          <pc:docMk/>
          <pc:sldMk cId="4139510416" sldId="940"/>
        </pc:sldMkLst>
      </pc:sldChg>
      <pc:sldChg chg="del ord">
        <pc:chgData name="Sun, Sean (NSB - CN/Chengdu)" userId="ef6d28fa-f6d2-46f2-a5dd-bebee851067d" providerId="ADAL" clId="{9BD8F178-A8E9-435F-9F0B-B565D36F7CD1}" dt="2022-02-18T09:22:14.468" v="3" actId="2696"/>
        <pc:sldMkLst>
          <pc:docMk/>
          <pc:sldMk cId="35805208" sldId="941"/>
        </pc:sldMkLst>
      </pc:sldChg>
      <pc:sldChg chg="del">
        <pc:chgData name="Sun, Sean (NSB - CN/Chengdu)" userId="ef6d28fa-f6d2-46f2-a5dd-bebee851067d" providerId="ADAL" clId="{9BD8F178-A8E9-435F-9F0B-B565D36F7CD1}" dt="2022-02-18T09:22:23.085" v="4"/>
        <pc:sldMkLst>
          <pc:docMk/>
          <pc:sldMk cId="343410046" sldId="941"/>
        </pc:sldMkLst>
      </pc:sldChg>
      <pc:sldChg chg="add">
        <pc:chgData name="Sun, Sean (NSB - CN/Chengdu)" userId="ef6d28fa-f6d2-46f2-a5dd-bebee851067d" providerId="ADAL" clId="{9BD8F178-A8E9-435F-9F0B-B565D36F7CD1}" dt="2022-02-18T09:22:43.289" v="28"/>
        <pc:sldMkLst>
          <pc:docMk/>
          <pc:sldMk cId="2923639545" sldId="941"/>
        </pc:sldMkLst>
      </pc:sldChg>
      <pc:sldChg chg="del">
        <pc:chgData name="Sun, Sean (NSB - CN/Chengdu)" userId="ef6d28fa-f6d2-46f2-a5dd-bebee851067d" providerId="ADAL" clId="{9BD8F178-A8E9-435F-9F0B-B565D36F7CD1}" dt="2022-02-18T09:22:23.085" v="4"/>
        <pc:sldMkLst>
          <pc:docMk/>
          <pc:sldMk cId="840845865" sldId="942"/>
        </pc:sldMkLst>
      </pc:sldChg>
      <pc:sldChg chg="add">
        <pc:chgData name="Sun, Sean (NSB - CN/Chengdu)" userId="ef6d28fa-f6d2-46f2-a5dd-bebee851067d" providerId="ADAL" clId="{9BD8F178-A8E9-435F-9F0B-B565D36F7CD1}" dt="2022-02-18T09:22:43.289" v="28"/>
        <pc:sldMkLst>
          <pc:docMk/>
          <pc:sldMk cId="3301394610" sldId="942"/>
        </pc:sldMkLst>
      </pc:sldChg>
      <pc:sldChg chg="del ord">
        <pc:chgData name="Sun, Sean (NSB - CN/Chengdu)" userId="ef6d28fa-f6d2-46f2-a5dd-bebee851067d" providerId="ADAL" clId="{9BD8F178-A8E9-435F-9F0B-B565D36F7CD1}" dt="2022-02-18T09:22:14.468" v="3" actId="2696"/>
        <pc:sldMkLst>
          <pc:docMk/>
          <pc:sldMk cId="3697353486" sldId="942"/>
        </pc:sldMkLst>
      </pc:sldChg>
      <pc:sldChg chg="add">
        <pc:chgData name="Sun, Sean (NSB - CN/Chengdu)" userId="ef6d28fa-f6d2-46f2-a5dd-bebee851067d" providerId="ADAL" clId="{9BD8F178-A8E9-435F-9F0B-B565D36F7CD1}" dt="2022-02-18T09:22:43.289" v="28"/>
        <pc:sldMkLst>
          <pc:docMk/>
          <pc:sldMk cId="2761967727" sldId="943"/>
        </pc:sldMkLst>
      </pc:sldChg>
      <pc:sldChg chg="del ord">
        <pc:chgData name="Sun, Sean (NSB - CN/Chengdu)" userId="ef6d28fa-f6d2-46f2-a5dd-bebee851067d" providerId="ADAL" clId="{9BD8F178-A8E9-435F-9F0B-B565D36F7CD1}" dt="2022-02-18T09:22:14.468" v="3" actId="2696"/>
        <pc:sldMkLst>
          <pc:docMk/>
          <pc:sldMk cId="3668426695" sldId="943"/>
        </pc:sldMkLst>
      </pc:sldChg>
      <pc:sldChg chg="del">
        <pc:chgData name="Sun, Sean (NSB - CN/Chengdu)" userId="ef6d28fa-f6d2-46f2-a5dd-bebee851067d" providerId="ADAL" clId="{9BD8F178-A8E9-435F-9F0B-B565D36F7CD1}" dt="2022-02-18T09:22:23.085" v="4"/>
        <pc:sldMkLst>
          <pc:docMk/>
          <pc:sldMk cId="3760113918" sldId="943"/>
        </pc:sldMkLst>
      </pc:sldChg>
      <pc:sldChg chg="modSp mod">
        <pc:chgData name="Sun, Sean (NSB - CN/Chengdu)" userId="ef6d28fa-f6d2-46f2-a5dd-bebee851067d" providerId="ADAL" clId="{9BD8F178-A8E9-435F-9F0B-B565D36F7CD1}" dt="2022-02-24T03:00:34.135" v="264" actId="20577"/>
        <pc:sldMkLst>
          <pc:docMk/>
          <pc:sldMk cId="2677852565" sldId="946"/>
        </pc:sldMkLst>
        <pc:spChg chg="mod">
          <ac:chgData name="Sun, Sean (NSB - CN/Chengdu)" userId="ef6d28fa-f6d2-46f2-a5dd-bebee851067d" providerId="ADAL" clId="{9BD8F178-A8E9-435F-9F0B-B565D36F7CD1}" dt="2022-02-24T03:00:34.135" v="264" actId="20577"/>
          <ac:spMkLst>
            <pc:docMk/>
            <pc:sldMk cId="2677852565" sldId="946"/>
            <ac:spMk id="3" creationId="{ABE375F2-63CB-4F71-89CB-42E6857657F7}"/>
          </ac:spMkLst>
        </pc:spChg>
      </pc:sldChg>
      <pc:sldChg chg="modSp mod">
        <pc:chgData name="Sun, Sean (NSB - CN/Chengdu)" userId="ef6d28fa-f6d2-46f2-a5dd-bebee851067d" providerId="ADAL" clId="{9BD8F178-A8E9-435F-9F0B-B565D36F7CD1}" dt="2022-02-24T03:00:08.699" v="249" actId="20577"/>
        <pc:sldMkLst>
          <pc:docMk/>
          <pc:sldMk cId="3822154126" sldId="948"/>
        </pc:sldMkLst>
        <pc:spChg chg="mod">
          <ac:chgData name="Sun, Sean (NSB - CN/Chengdu)" userId="ef6d28fa-f6d2-46f2-a5dd-bebee851067d" providerId="ADAL" clId="{9BD8F178-A8E9-435F-9F0B-B565D36F7CD1}" dt="2022-02-24T02:59:42.076" v="232" actId="404"/>
          <ac:spMkLst>
            <pc:docMk/>
            <pc:sldMk cId="3822154126" sldId="948"/>
            <ac:spMk id="6" creationId="{D7604C67-8B8E-43DF-8979-25A8A7AAFA32}"/>
          </ac:spMkLst>
        </pc:spChg>
        <pc:spChg chg="mod">
          <ac:chgData name="Sun, Sean (NSB - CN/Chengdu)" userId="ef6d28fa-f6d2-46f2-a5dd-bebee851067d" providerId="ADAL" clId="{9BD8F178-A8E9-435F-9F0B-B565D36F7CD1}" dt="2022-02-24T03:00:08.699" v="249" actId="20577"/>
          <ac:spMkLst>
            <pc:docMk/>
            <pc:sldMk cId="3822154126" sldId="948"/>
            <ac:spMk id="7" creationId="{7C4F827D-CEC3-4A19-BA4E-BF4C9A675135}"/>
          </ac:spMkLst>
        </pc:spChg>
      </pc:sldChg>
      <pc:sldChg chg="del">
        <pc:chgData name="Sun, Sean (NSB - CN/Chengdu)" userId="ef6d28fa-f6d2-46f2-a5dd-bebee851067d" providerId="ADAL" clId="{9BD8F178-A8E9-435F-9F0B-B565D36F7CD1}" dt="2022-02-18T09:22:49.797" v="29" actId="47"/>
        <pc:sldMkLst>
          <pc:docMk/>
          <pc:sldMk cId="1680392592" sldId="950"/>
        </pc:sldMkLst>
      </pc:sldChg>
      <pc:sldChg chg="delSp modSp new mod">
        <pc:chgData name="Sun, Sean (NSB - CN/Chengdu)" userId="ef6d28fa-f6d2-46f2-a5dd-bebee851067d" providerId="ADAL" clId="{9BD8F178-A8E9-435F-9F0B-B565D36F7CD1}" dt="2022-02-18T09:22:41.071" v="27" actId="403"/>
        <pc:sldMkLst>
          <pc:docMk/>
          <pc:sldMk cId="1759788838" sldId="952"/>
        </pc:sldMkLst>
        <pc:spChg chg="del">
          <ac:chgData name="Sun, Sean (NSB - CN/Chengdu)" userId="ef6d28fa-f6d2-46f2-a5dd-bebee851067d" providerId="ADAL" clId="{9BD8F178-A8E9-435F-9F0B-B565D36F7CD1}" dt="2022-02-18T09:22:35.333" v="13" actId="478"/>
          <ac:spMkLst>
            <pc:docMk/>
            <pc:sldMk cId="1759788838" sldId="952"/>
            <ac:spMk id="2" creationId="{98BB1955-7C71-436F-BD4B-A0BAD3E18F6A}"/>
          </ac:spMkLst>
        </pc:spChg>
        <pc:spChg chg="mod">
          <ac:chgData name="Sun, Sean (NSB - CN/Chengdu)" userId="ef6d28fa-f6d2-46f2-a5dd-bebee851067d" providerId="ADAL" clId="{9BD8F178-A8E9-435F-9F0B-B565D36F7CD1}" dt="2022-02-18T09:22:41.071" v="27" actId="403"/>
          <ac:spMkLst>
            <pc:docMk/>
            <pc:sldMk cId="1759788838" sldId="952"/>
            <ac:spMk id="3" creationId="{B84C9CAD-B0E4-4FA3-AE5C-ADC821507D45}"/>
          </ac:spMkLst>
        </pc:spChg>
      </pc:sldChg>
      <pc:sldChg chg="addSp modSp new mod">
        <pc:chgData name="Sun, Sean (NSB - CN/Chengdu)" userId="ef6d28fa-f6d2-46f2-a5dd-bebee851067d" providerId="ADAL" clId="{9BD8F178-A8E9-435F-9F0B-B565D36F7CD1}" dt="2022-02-24T02:59:28.585" v="230"/>
        <pc:sldMkLst>
          <pc:docMk/>
          <pc:sldMk cId="2559928455" sldId="953"/>
        </pc:sldMkLst>
        <pc:spChg chg="mod">
          <ac:chgData name="Sun, Sean (NSB - CN/Chengdu)" userId="ef6d28fa-f6d2-46f2-a5dd-bebee851067d" providerId="ADAL" clId="{9BD8F178-A8E9-435F-9F0B-B565D36F7CD1}" dt="2022-02-23T15:43:37.172" v="168" actId="1076"/>
          <ac:spMkLst>
            <pc:docMk/>
            <pc:sldMk cId="2559928455" sldId="953"/>
            <ac:spMk id="2" creationId="{DAB789B9-07DA-4A7A-A66F-7D553ACF7D21}"/>
          </ac:spMkLst>
        </pc:spChg>
        <pc:spChg chg="mod">
          <ac:chgData name="Sun, Sean (NSB - CN/Chengdu)" userId="ef6d28fa-f6d2-46f2-a5dd-bebee851067d" providerId="ADAL" clId="{9BD8F178-A8E9-435F-9F0B-B565D36F7CD1}" dt="2022-02-24T02:59:28.585" v="230"/>
          <ac:spMkLst>
            <pc:docMk/>
            <pc:sldMk cId="2559928455" sldId="953"/>
            <ac:spMk id="3" creationId="{FE5F76D0-59B2-4774-8AB2-35B7D07E1802}"/>
          </ac:spMkLst>
        </pc:spChg>
        <pc:spChg chg="add mod">
          <ac:chgData name="Sun, Sean (NSB - CN/Chengdu)" userId="ef6d28fa-f6d2-46f2-a5dd-bebee851067d" providerId="ADAL" clId="{9BD8F178-A8E9-435F-9F0B-B565D36F7CD1}" dt="2022-02-23T15:43:26.341" v="167" actId="404"/>
          <ac:spMkLst>
            <pc:docMk/>
            <pc:sldMk cId="2559928455" sldId="953"/>
            <ac:spMk id="4" creationId="{C9A0D056-A9AF-48EF-B65D-9D79B39863A4}"/>
          </ac:spMkLst>
        </pc:spChg>
      </pc:sldChg>
      <pc:sldChg chg="new del">
        <pc:chgData name="Sun, Sean (NSB - CN/Chengdu)" userId="ef6d28fa-f6d2-46f2-a5dd-bebee851067d" providerId="ADAL" clId="{9BD8F178-A8E9-435F-9F0B-B565D36F7CD1}" dt="2022-02-23T15:36:23.091" v="60" actId="47"/>
        <pc:sldMkLst>
          <pc:docMk/>
          <pc:sldMk cId="4252835042" sldId="954"/>
        </pc:sldMkLst>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6699782B-1646-48C5-B03C-2D29BD990979}" type="slidenum">
              <a:rPr lang="en-GB" altLang="en-US"/>
              <a:pPr>
                <a:defRPr/>
              </a:pPr>
              <a:t>‹#›</a:t>
            </a:fld>
            <a:endParaRPr lang="en-GB" altLang="en-US"/>
          </a:p>
        </p:txBody>
      </p:sp>
    </p:spTree>
    <p:extLst>
      <p:ext uri="{BB962C8B-B14F-4D97-AF65-F5344CB8AC3E}">
        <p14:creationId xmlns:p14="http://schemas.microsoft.com/office/powerpoint/2010/main" val="1112633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D5440688-9C35-4353-934E-C9AE90237507}" type="slidenum">
              <a:rPr lang="en-GB" altLang="en-US"/>
              <a:pPr>
                <a:defRPr/>
              </a:pPr>
              <a:t>‹#›</a:t>
            </a:fld>
            <a:endParaRPr lang="en-GB" altLang="en-US"/>
          </a:p>
        </p:txBody>
      </p:sp>
    </p:spTree>
    <p:extLst>
      <p:ext uri="{BB962C8B-B14F-4D97-AF65-F5344CB8AC3E}">
        <p14:creationId xmlns:p14="http://schemas.microsoft.com/office/powerpoint/2010/main" val="422994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440688-9C35-4353-934E-C9AE90237507}" type="slidenum">
              <a:rPr lang="en-GB" altLang="en-US" smtClean="0"/>
              <a:pPr>
                <a:defRPr/>
              </a:pPr>
              <a:t>2</a:t>
            </a:fld>
            <a:endParaRPr lang="en-GB" altLang="en-US"/>
          </a:p>
        </p:txBody>
      </p:sp>
    </p:spTree>
    <p:extLst>
      <p:ext uri="{BB962C8B-B14F-4D97-AF65-F5344CB8AC3E}">
        <p14:creationId xmlns:p14="http://schemas.microsoft.com/office/powerpoint/2010/main" val="2654369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440688-9C35-4353-934E-C9AE90237507}" type="slidenum">
              <a:rPr lang="en-GB" altLang="en-US" smtClean="0"/>
              <a:pPr>
                <a:defRPr/>
              </a:pPr>
              <a:t>4</a:t>
            </a:fld>
            <a:endParaRPr lang="en-GB" altLang="en-US"/>
          </a:p>
        </p:txBody>
      </p:sp>
    </p:spTree>
    <p:extLst>
      <p:ext uri="{BB962C8B-B14F-4D97-AF65-F5344CB8AC3E}">
        <p14:creationId xmlns:p14="http://schemas.microsoft.com/office/powerpoint/2010/main" val="262780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Reminder</a:t>
            </a:r>
            <a:r>
              <a:rPr lang="fr-FR" dirty="0"/>
              <a:t>:</a:t>
            </a:r>
          </a:p>
          <a:p>
            <a:r>
              <a:rPr lang="fr-FR" dirty="0"/>
              <a:t> </a:t>
            </a:r>
          </a:p>
        </p:txBody>
      </p:sp>
      <p:sp>
        <p:nvSpPr>
          <p:cNvPr id="4" name="Espace réservé du numéro de diapositive 3"/>
          <p:cNvSpPr>
            <a:spLocks noGrp="1"/>
          </p:cNvSpPr>
          <p:nvPr>
            <p:ph type="sldNum" sz="quarter" idx="5"/>
          </p:nvPr>
        </p:nvSpPr>
        <p:spPr/>
        <p:txBody>
          <a:bodyPr/>
          <a:lstStyle/>
          <a:p>
            <a:pPr>
              <a:defRPr/>
            </a:pPr>
            <a:fld id="{D5440688-9C35-4353-934E-C9AE90237507}" type="slidenum">
              <a:rPr lang="en-GB" altLang="en-US" smtClean="0"/>
              <a:pPr>
                <a:defRPr/>
              </a:pPr>
              <a:t>13</a:t>
            </a:fld>
            <a:endParaRPr lang="en-GB" altLang="en-US"/>
          </a:p>
        </p:txBody>
      </p:sp>
    </p:spTree>
    <p:extLst>
      <p:ext uri="{BB962C8B-B14F-4D97-AF65-F5344CB8AC3E}">
        <p14:creationId xmlns:p14="http://schemas.microsoft.com/office/powerpoint/2010/main" val="2591347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64483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23477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2300922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2021</a:t>
            </a:r>
          </a:p>
        </p:txBody>
      </p:sp>
      <p:pic>
        <p:nvPicPr>
          <p:cNvPr id="1031" name="Picture 1"/>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fld id="{4F90773A-FBA2-44A3-9C23-E06B115DB1E3}" type="slidenum">
              <a:rPr lang="en-GB" altLang="en-US" sz="1400" smtClean="0">
                <a:latin typeface="Calibri" pitchFamily="34" charset="0"/>
              </a:rPr>
              <a:pPr>
                <a:defRPr/>
              </a:pPr>
              <a:t>‹#›</a:t>
            </a:fld>
            <a:endParaRPr lang="en-GB" altLang="en-US" sz="1400">
              <a:latin typeface="Calibri" pitchFamily="34" charset="0"/>
            </a:endParaRPr>
          </a:p>
        </p:txBody>
      </p:sp>
      <p:sp>
        <p:nvSpPr>
          <p:cNvPr id="11" name="Text Box 14"/>
          <p:cNvSpPr txBox="1">
            <a:spLocks noChangeArrowheads="1"/>
          </p:cNvSpPr>
          <p:nvPr userDrawn="1"/>
        </p:nvSpPr>
        <p:spPr bwMode="auto">
          <a:xfrm>
            <a:off x="133350" y="36513"/>
            <a:ext cx="29512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PCG #47e</a:t>
            </a:r>
          </a:p>
          <a:p>
            <a:pPr eaLnBrk="1" hangingPunct="1">
              <a:defRPr/>
            </a:pPr>
            <a:r>
              <a:rPr lang="sv-SE" altLang="en-US" sz="1200" b="1" dirty="0">
                <a:latin typeface="Arial "/>
              </a:rPr>
              <a:t>E-Meeting– 19 – 20</a:t>
            </a:r>
            <a:r>
              <a:rPr lang="sv-SE" altLang="en-US" sz="1200" b="1" baseline="0" dirty="0">
                <a:latin typeface="Arial "/>
              </a:rPr>
              <a:t> October</a:t>
            </a:r>
            <a:r>
              <a:rPr lang="sv-SE" altLang="en-US" sz="1200" b="1" dirty="0">
                <a:latin typeface="Arial "/>
              </a:rPr>
              <a:t> 2021</a:t>
            </a:r>
          </a:p>
        </p:txBody>
      </p:sp>
      <p:sp>
        <p:nvSpPr>
          <p:cNvPr id="13" name="Text Box 14"/>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PCG47_04	</a:t>
            </a:r>
          </a:p>
        </p:txBody>
      </p:sp>
    </p:spTree>
  </p:cSld>
  <p:clrMap bg1="lt1" tx1="dk1" bg2="lt2" tx2="dk2" accent1="accent1" accent2="accent2" accent3="accent3" accent4="accent4" accent5="accent5" accent6="accent6" hlink="hlink" folHlink="folHlink"/>
  <p:sldLayoutIdLst>
    <p:sldLayoutId id="2147485167" r:id="rId1"/>
    <p:sldLayoutId id="2147485165" r:id="rId2"/>
    <p:sldLayoutId id="2147485166"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rotect2.fireeye.com/v1/url?k=31323334-501d5122-313273af-454445555731-8b796c732754d1dd&amp;q=1&amp;e=74470479-d551-4887-b0f2-f600dfeed91e&amp;u=https%3A%2F%2Fforge.3gpp.org%2Frep%2Fall%2F5G_API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rotect2.fireeye.com/v1/url?k=31323334-501d5122-313273af-454445555731-8b796c732754d1dd&amp;q=1&amp;e=74470479-d551-4887-b0f2-f600dfeed91e&amp;u=https%3A%2F%2Fforge.3gpp.org%2Frep%2Fall%2F5G_AP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1.bin"/><Relationship Id="rId4" Type="http://schemas.openxmlformats.org/officeDocument/2006/relationships/hyperlink" Target="https://protect2.fireeye.com/v1/url?k=31323334-501d5122-313273af-454445555731-8b796c732754d1dd&amp;q=1&amp;e=74470479-d551-4887-b0f2-f600dfeed91e&amp;u=https%3A%2F%2Fforge.3gpp.org%2Frep%2Fall%2F5G_API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2.xml"/><Relationship Id="rId4" Type="http://schemas.openxmlformats.org/officeDocument/2006/relationships/image" Target="../media/image7.tm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orge.3gpp.org/rep/sa5/MnS/-/commits/code_moderator_testing_branch_rel17_external_referen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789B9-07DA-4A7A-A66F-7D553ACF7D21}"/>
              </a:ext>
            </a:extLst>
          </p:cNvPr>
          <p:cNvSpPr>
            <a:spLocks noGrp="1"/>
          </p:cNvSpPr>
          <p:nvPr>
            <p:ph type="ctrTitle"/>
          </p:nvPr>
        </p:nvSpPr>
        <p:spPr>
          <a:xfrm>
            <a:off x="978876" y="1337774"/>
            <a:ext cx="9989527" cy="2387600"/>
          </a:xfrm>
        </p:spPr>
        <p:txBody>
          <a:bodyPr/>
          <a:lstStyle/>
          <a:p>
            <a:r>
              <a:rPr lang="en-US" altLang="en-US" dirty="0"/>
              <a:t>Discussion paper to 3GPP Forge</a:t>
            </a:r>
            <a:br>
              <a:rPr lang="en-US" altLang="en-US" dirty="0"/>
            </a:br>
            <a:r>
              <a:rPr lang="en-US" altLang="en-US" dirty="0"/>
              <a:t>Structure change</a:t>
            </a:r>
            <a:endParaRPr lang="en-US" dirty="0"/>
          </a:p>
        </p:txBody>
      </p:sp>
      <p:sp>
        <p:nvSpPr>
          <p:cNvPr id="3" name="Subtitle 2">
            <a:extLst>
              <a:ext uri="{FF2B5EF4-FFF2-40B4-BE49-F238E27FC236}">
                <a16:creationId xmlns:a16="http://schemas.microsoft.com/office/drawing/2014/main" id="{FE5F76D0-59B2-4774-8AB2-35B7D07E1802}"/>
              </a:ext>
            </a:extLst>
          </p:cNvPr>
          <p:cNvSpPr>
            <a:spLocks noGrp="1"/>
          </p:cNvSpPr>
          <p:nvPr>
            <p:ph type="subTitle" idx="1"/>
          </p:nvPr>
        </p:nvSpPr>
        <p:spPr>
          <a:xfrm>
            <a:off x="1071196" y="4068031"/>
            <a:ext cx="9144000" cy="1655762"/>
          </a:xfrm>
        </p:spPr>
        <p:txBody>
          <a:bodyPr/>
          <a:lstStyle/>
          <a:p>
            <a:r>
              <a:rPr lang="en-US" dirty="0"/>
              <a:t>Sean Sun</a:t>
            </a:r>
          </a:p>
          <a:p>
            <a:r>
              <a:rPr lang="en-US" dirty="0"/>
              <a:t>Nokia, Nokia Shanghai Bell</a:t>
            </a:r>
          </a:p>
        </p:txBody>
      </p:sp>
      <p:sp>
        <p:nvSpPr>
          <p:cNvPr id="4" name="Rectangle 3">
            <a:extLst>
              <a:ext uri="{FF2B5EF4-FFF2-40B4-BE49-F238E27FC236}">
                <a16:creationId xmlns:a16="http://schemas.microsoft.com/office/drawing/2014/main" id="{C9A0D056-A9AF-48EF-B65D-9D79B39863A4}"/>
              </a:ext>
            </a:extLst>
          </p:cNvPr>
          <p:cNvSpPr/>
          <p:nvPr/>
        </p:nvSpPr>
        <p:spPr>
          <a:xfrm>
            <a:off x="1257300" y="5619090"/>
            <a:ext cx="9614387" cy="830997"/>
          </a:xfrm>
          <a:prstGeom prst="rect">
            <a:avLst/>
          </a:prstGeom>
        </p:spPr>
        <p:txBody>
          <a:bodyPr wrap="square">
            <a:spAutoFit/>
          </a:bodyPr>
          <a:lstStyle/>
          <a:p>
            <a:r>
              <a:rPr lang="en-US" sz="1600" dirty="0"/>
              <a:t>Note:</a:t>
            </a:r>
          </a:p>
          <a:p>
            <a:r>
              <a:rPr lang="en-US" sz="1600" dirty="0"/>
              <a:t>       &gt; Original 3GPP Forge Structure proposal is enclosed as Backup from chart 13</a:t>
            </a:r>
          </a:p>
          <a:p>
            <a:r>
              <a:rPr lang="en-US" sz="1600" dirty="0"/>
              <a:t>       &gt; New proposal from Jesus (28.02.2022) is in chart 4 </a:t>
            </a:r>
          </a:p>
        </p:txBody>
      </p:sp>
    </p:spTree>
    <p:extLst>
      <p:ext uri="{BB962C8B-B14F-4D97-AF65-F5344CB8AC3E}">
        <p14:creationId xmlns:p14="http://schemas.microsoft.com/office/powerpoint/2010/main" val="2559928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F33FE-44AA-4937-AB6D-64733553C458}"/>
              </a:ext>
            </a:extLst>
          </p:cNvPr>
          <p:cNvSpPr>
            <a:spLocks noGrp="1"/>
          </p:cNvSpPr>
          <p:nvPr>
            <p:ph type="title"/>
          </p:nvPr>
        </p:nvSpPr>
        <p:spPr>
          <a:xfrm>
            <a:off x="838200" y="611064"/>
            <a:ext cx="10515600" cy="501163"/>
          </a:xfrm>
        </p:spPr>
        <p:txBody>
          <a:bodyPr/>
          <a:lstStyle/>
          <a:p>
            <a:r>
              <a:rPr lang="en-US" dirty="0"/>
              <a:t>Backup, comments to chart 6</a:t>
            </a:r>
          </a:p>
        </p:txBody>
      </p:sp>
      <p:sp>
        <p:nvSpPr>
          <p:cNvPr id="3" name="Content Placeholder 2">
            <a:extLst>
              <a:ext uri="{FF2B5EF4-FFF2-40B4-BE49-F238E27FC236}">
                <a16:creationId xmlns:a16="http://schemas.microsoft.com/office/drawing/2014/main" id="{336A97A2-1B68-464E-8799-B3409DD50DF2}"/>
              </a:ext>
            </a:extLst>
          </p:cNvPr>
          <p:cNvSpPr>
            <a:spLocks noGrp="1"/>
          </p:cNvSpPr>
          <p:nvPr>
            <p:ph idx="1"/>
          </p:nvPr>
        </p:nvSpPr>
        <p:spPr/>
        <p:txBody>
          <a:bodyPr/>
          <a:lstStyle/>
          <a:p>
            <a:pPr lvl="0"/>
            <a:r>
              <a:rPr lang="fr-FR" sz="1600" dirty="0"/>
              <a:t>No </a:t>
            </a:r>
            <a:r>
              <a:rPr lang="fr-FR" sz="1600" dirty="0" err="1"/>
              <a:t>specific</a:t>
            </a:r>
            <a:r>
              <a:rPr lang="fr-FR" sz="1600" dirty="0"/>
              <a:t> </a:t>
            </a:r>
            <a:r>
              <a:rPr lang="fr-FR" sz="1600" dirty="0" err="1"/>
              <a:t>reason</a:t>
            </a:r>
            <a:r>
              <a:rPr lang="fr-FR" sz="1600" dirty="0"/>
              <a:t> has been </a:t>
            </a:r>
            <a:r>
              <a:rPr lang="fr-FR" sz="1600" dirty="0" err="1"/>
              <a:t>highlighted</a:t>
            </a:r>
            <a:r>
              <a:rPr lang="fr-FR" sz="1600" dirty="0"/>
              <a:t> </a:t>
            </a:r>
            <a:r>
              <a:rPr lang="fr-FR" sz="1600" dirty="0" err="1"/>
              <a:t>during</a:t>
            </a:r>
            <a:r>
              <a:rPr lang="fr-FR" sz="1600" dirty="0"/>
              <a:t> the discussion</a:t>
            </a:r>
            <a:endParaRPr lang="en-US" sz="1600" dirty="0"/>
          </a:p>
          <a:p>
            <a:r>
              <a:rPr lang="en-US" sz="1600" dirty="0">
                <a:highlight>
                  <a:srgbClr val="FFFF00"/>
                </a:highlight>
              </a:rPr>
              <a:t>[Sean: some reasons, SA5 </a:t>
            </a:r>
            <a:r>
              <a:rPr lang="en-US" sz="1600" dirty="0" err="1">
                <a:highlight>
                  <a:srgbClr val="FFFF00"/>
                </a:highlight>
              </a:rPr>
              <a:t>OpenAPI</a:t>
            </a:r>
            <a:r>
              <a:rPr lang="en-US" sz="1600" dirty="0">
                <a:highlight>
                  <a:srgbClr val="FFFF00"/>
                </a:highlight>
              </a:rPr>
              <a:t> file number is small, but the project is quite active, i.e. 0.6 commit/day for Rel17 release branch with 20 authors</a:t>
            </a:r>
          </a:p>
          <a:p>
            <a:pPr lvl="1"/>
            <a:r>
              <a:rPr lang="en-US" sz="1400" dirty="0">
                <a:highlight>
                  <a:srgbClr val="FFFF00"/>
                </a:highlight>
              </a:rPr>
              <a:t>SA5 team is focused on SA5 contents</a:t>
            </a:r>
          </a:p>
          <a:p>
            <a:pPr lvl="1"/>
            <a:r>
              <a:rPr lang="en-US" sz="1400" dirty="0">
                <a:highlight>
                  <a:srgbClr val="FFFF00"/>
                </a:highlight>
              </a:rPr>
              <a:t>Easy maintenance of SA5 branches in Forge without impact to other WG, and vice versa</a:t>
            </a:r>
          </a:p>
          <a:p>
            <a:pPr lvl="1"/>
            <a:r>
              <a:rPr lang="en-US" sz="1400" dirty="0">
                <a:highlight>
                  <a:srgbClr val="FFFF00"/>
                </a:highlight>
              </a:rPr>
              <a:t>Project level access control for finer permission control of SA5 contents</a:t>
            </a:r>
          </a:p>
          <a:p>
            <a:pPr lvl="0"/>
            <a:r>
              <a:rPr lang="fr-FR" sz="1600" dirty="0" err="1"/>
              <a:t>Current</a:t>
            </a:r>
            <a:r>
              <a:rPr lang="fr-FR" sz="1600" dirty="0"/>
              <a:t> practice has </a:t>
            </a:r>
            <a:r>
              <a:rPr lang="fr-FR" sz="1600" dirty="0" err="1"/>
              <a:t>shown</a:t>
            </a:r>
            <a:r>
              <a:rPr lang="fr-FR" sz="1600" dirty="0"/>
              <a:t> </a:t>
            </a:r>
            <a:r>
              <a:rPr lang="fr-FR" sz="1600" dirty="0" err="1"/>
              <a:t>that</a:t>
            </a:r>
            <a:r>
              <a:rPr lang="fr-FR" sz="1600" dirty="0"/>
              <a:t>:</a:t>
            </a:r>
            <a:endParaRPr lang="en-US" sz="1600" dirty="0"/>
          </a:p>
          <a:p>
            <a:pPr lvl="1"/>
            <a:r>
              <a:rPr lang="fr-FR" sz="1400" dirty="0"/>
              <a:t>No or few </a:t>
            </a:r>
            <a:r>
              <a:rPr lang="fr-FR" sz="1400" dirty="0" err="1"/>
              <a:t>discrepencies</a:t>
            </a:r>
            <a:r>
              <a:rPr lang="fr-FR" sz="1400" dirty="0"/>
              <a:t> </a:t>
            </a:r>
            <a:r>
              <a:rPr lang="fr-FR" sz="1400" dirty="0" err="1"/>
              <a:t>between</a:t>
            </a:r>
            <a:r>
              <a:rPr lang="fr-FR" sz="1400" dirty="0"/>
              <a:t> WG in the handling of </a:t>
            </a:r>
            <a:r>
              <a:rPr lang="fr-FR" sz="1400" dirty="0" err="1"/>
              <a:t>OpenAPI</a:t>
            </a:r>
            <a:endParaRPr lang="en-US" sz="1400" dirty="0"/>
          </a:p>
          <a:p>
            <a:pPr lvl="1"/>
            <a:r>
              <a:rPr lang="fr-FR" sz="1400" dirty="0"/>
              <a:t>The </a:t>
            </a:r>
            <a:r>
              <a:rPr lang="fr-FR" sz="1400" dirty="0" err="1"/>
              <a:t>same</a:t>
            </a:r>
            <a:r>
              <a:rPr lang="fr-FR" sz="1400" dirty="0"/>
              <a:t> </a:t>
            </a:r>
            <a:r>
              <a:rPr lang="fr-FR" sz="1400" dirty="0" err="1"/>
              <a:t>rules</a:t>
            </a:r>
            <a:r>
              <a:rPr lang="fr-FR" sz="1400" dirty="0"/>
              <a:t> can </a:t>
            </a:r>
            <a:r>
              <a:rPr lang="fr-FR" sz="1400" dirty="0" err="1"/>
              <a:t>be</a:t>
            </a:r>
            <a:r>
              <a:rPr lang="fr-FR" sz="1400" dirty="0"/>
              <a:t> </a:t>
            </a:r>
            <a:r>
              <a:rPr lang="fr-FR" sz="1400" dirty="0" err="1"/>
              <a:t>followed</a:t>
            </a:r>
            <a:r>
              <a:rPr lang="fr-FR" sz="1400" dirty="0"/>
              <a:t> by multiple </a:t>
            </a:r>
            <a:r>
              <a:rPr lang="fr-FR" sz="1400" dirty="0" err="1"/>
              <a:t>WGs</a:t>
            </a:r>
            <a:r>
              <a:rPr lang="fr-FR" sz="1400" dirty="0"/>
              <a:t> </a:t>
            </a:r>
            <a:r>
              <a:rPr lang="fr-FR" sz="1400" dirty="0" err="1"/>
              <a:t>from</a:t>
            </a:r>
            <a:r>
              <a:rPr lang="fr-FR" sz="1400" dirty="0"/>
              <a:t> CT and SA</a:t>
            </a:r>
            <a:endParaRPr lang="en-US" sz="1400" dirty="0"/>
          </a:p>
          <a:p>
            <a:pPr lvl="0"/>
            <a:r>
              <a:rPr lang="fr-FR" sz="1600" dirty="0" err="1"/>
              <a:t>Using</a:t>
            </a:r>
            <a:r>
              <a:rPr lang="fr-FR" sz="1600" dirty="0"/>
              <a:t> a unique repository simplifies:</a:t>
            </a:r>
            <a:endParaRPr lang="en-US" sz="1600" dirty="0"/>
          </a:p>
          <a:p>
            <a:pPr lvl="1"/>
            <a:r>
              <a:rPr lang="fr-FR" sz="1400" dirty="0"/>
              <a:t>The </a:t>
            </a:r>
            <a:r>
              <a:rPr lang="fr-FR" sz="1400" dirty="0" err="1"/>
              <a:t>storage</a:t>
            </a:r>
            <a:r>
              <a:rPr lang="fr-FR" sz="1400" dirty="0"/>
              <a:t> of </a:t>
            </a:r>
            <a:r>
              <a:rPr lang="fr-FR" sz="1400" dirty="0" err="1"/>
              <a:t>OpenAPI</a:t>
            </a:r>
            <a:r>
              <a:rPr lang="fr-FR" sz="1400" dirty="0"/>
              <a:t> files</a:t>
            </a:r>
            <a:endParaRPr lang="en-US" sz="1400" dirty="0"/>
          </a:p>
          <a:p>
            <a:pPr lvl="1"/>
            <a:r>
              <a:rPr lang="fr-FR" sz="1400" dirty="0"/>
              <a:t>The life of MCC</a:t>
            </a:r>
            <a:endParaRPr lang="en-US" sz="1400" dirty="0"/>
          </a:p>
          <a:p>
            <a:pPr lvl="1"/>
            <a:r>
              <a:rPr lang="fr-FR" sz="1400" dirty="0"/>
              <a:t>The validation process </a:t>
            </a:r>
            <a:r>
              <a:rPr lang="fr-FR" sz="1400" dirty="0" err="1"/>
              <a:t>using</a:t>
            </a:r>
            <a:r>
              <a:rPr lang="fr-FR" sz="1400" dirty="0"/>
              <a:t> </a:t>
            </a:r>
            <a:r>
              <a:rPr lang="fr-FR" sz="1400" dirty="0" err="1"/>
              <a:t>common</a:t>
            </a:r>
            <a:r>
              <a:rPr lang="fr-FR" sz="1400" dirty="0"/>
              <a:t> </a:t>
            </a:r>
            <a:r>
              <a:rPr lang="fr-FR" sz="1400" dirty="0" err="1"/>
              <a:t>tools</a:t>
            </a:r>
            <a:endParaRPr lang="en-US" sz="1400" dirty="0"/>
          </a:p>
          <a:p>
            <a:pPr lvl="1"/>
            <a:r>
              <a:rPr lang="fr-FR" sz="1400" dirty="0"/>
              <a:t>Cross-</a:t>
            </a:r>
            <a:r>
              <a:rPr lang="fr-FR" sz="1400" dirty="0" err="1"/>
              <a:t>referencing</a:t>
            </a:r>
            <a:r>
              <a:rPr lang="fr-FR" sz="1400" dirty="0"/>
              <a:t> </a:t>
            </a:r>
            <a:r>
              <a:rPr lang="fr-FR" sz="1400" dirty="0" err="1"/>
              <a:t>with</a:t>
            </a:r>
            <a:r>
              <a:rPr lang="fr-FR" sz="1400" dirty="0"/>
              <a:t> use of relative-</a:t>
            </a:r>
            <a:r>
              <a:rPr lang="fr-FR" sz="1400" dirty="0" err="1"/>
              <a:t>path</a:t>
            </a:r>
            <a:r>
              <a:rPr lang="fr-FR" sz="1400" dirty="0"/>
              <a:t> </a:t>
            </a:r>
            <a:r>
              <a:rPr lang="fr-FR" sz="1400" dirty="0" err="1"/>
              <a:t>URIs</a:t>
            </a:r>
            <a:r>
              <a:rPr lang="fr-FR" sz="1400" dirty="0"/>
              <a:t> </a:t>
            </a:r>
            <a:r>
              <a:rPr lang="fr-FR" sz="1400" dirty="0">
                <a:highlight>
                  <a:srgbClr val="FFFF00"/>
                </a:highlight>
              </a:rPr>
              <a:t>[Sean : </a:t>
            </a:r>
            <a:r>
              <a:rPr lang="fr-FR" sz="1400" dirty="0" err="1">
                <a:highlight>
                  <a:srgbClr val="FFFF00"/>
                </a:highlight>
              </a:rPr>
              <a:t>Agree</a:t>
            </a:r>
            <a:r>
              <a:rPr lang="fr-FR" sz="1400" dirty="0">
                <a:highlight>
                  <a:srgbClr val="FFFF00"/>
                </a:highlight>
              </a:rPr>
              <a:t> to </a:t>
            </a:r>
            <a:r>
              <a:rPr lang="fr-FR" sz="1400" dirty="0" err="1">
                <a:highlight>
                  <a:srgbClr val="FFFF00"/>
                </a:highlight>
              </a:rPr>
              <a:t>some</a:t>
            </a:r>
            <a:r>
              <a:rPr lang="fr-FR" sz="1400" dirty="0">
                <a:highlight>
                  <a:srgbClr val="FFFF00"/>
                </a:highlight>
              </a:rPr>
              <a:t> </a:t>
            </a:r>
            <a:r>
              <a:rPr lang="fr-FR" sz="1400" dirty="0" err="1">
                <a:highlight>
                  <a:srgbClr val="FFFF00"/>
                </a:highlight>
              </a:rPr>
              <a:t>extent</a:t>
            </a:r>
            <a:r>
              <a:rPr lang="fr-FR" sz="1400" dirty="0">
                <a:highlight>
                  <a:srgbClr val="FFFF00"/>
                </a:highlight>
              </a:rPr>
              <a:t>]</a:t>
            </a:r>
            <a:endParaRPr lang="en-US" sz="1400" dirty="0">
              <a:highlight>
                <a:srgbClr val="FFFF00"/>
              </a:highlight>
            </a:endParaRPr>
          </a:p>
          <a:p>
            <a:pPr lvl="0"/>
            <a:r>
              <a:rPr lang="fr-FR" sz="1600" dirty="0" err="1"/>
              <a:t>Ease</a:t>
            </a:r>
            <a:r>
              <a:rPr lang="fr-FR" sz="1600" dirty="0"/>
              <a:t> the </a:t>
            </a:r>
            <a:r>
              <a:rPr lang="fr-FR" sz="1600" dirty="0" err="1"/>
              <a:t>path</a:t>
            </a:r>
            <a:r>
              <a:rPr lang="fr-FR" sz="1600" dirty="0"/>
              <a:t> </a:t>
            </a:r>
            <a:r>
              <a:rPr lang="fr-FR" sz="1600" dirty="0" err="1"/>
              <a:t>towards</a:t>
            </a:r>
            <a:r>
              <a:rPr lang="fr-FR" sz="1600" dirty="0"/>
              <a:t> a normative use of Forge</a:t>
            </a:r>
            <a:endParaRPr lang="en-US" sz="1600" dirty="0"/>
          </a:p>
          <a:p>
            <a:r>
              <a:rPr lang="en-US" sz="1600" dirty="0">
                <a:highlight>
                  <a:srgbClr val="FFFF00"/>
                </a:highlight>
              </a:rPr>
              <a:t>[Sean: support to make the normative use of Forge, but not clear why current set is a blocking issue]</a:t>
            </a:r>
          </a:p>
          <a:p>
            <a:endParaRPr lang="en-US" dirty="0"/>
          </a:p>
        </p:txBody>
      </p:sp>
    </p:spTree>
    <p:extLst>
      <p:ext uri="{BB962C8B-B14F-4D97-AF65-F5344CB8AC3E}">
        <p14:creationId xmlns:p14="http://schemas.microsoft.com/office/powerpoint/2010/main" val="2066944992"/>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a:xfrm>
            <a:off x="253511" y="325559"/>
            <a:ext cx="10515600" cy="1325563"/>
          </a:xfrm>
        </p:spPr>
        <p:txBody>
          <a:bodyPr/>
          <a:lstStyle/>
          <a:p>
            <a:r>
              <a:rPr lang="fr-FR" dirty="0" err="1"/>
              <a:t>Comments</a:t>
            </a:r>
            <a:r>
              <a:rPr lang="fr-FR" dirty="0"/>
              <a:t> to </a:t>
            </a:r>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1800" dirty="0"/>
              <a:t>Files of the same types in the same repository </a:t>
            </a:r>
            <a:r>
              <a:rPr lang="en-US" sz="1800" dirty="0">
                <a:highlight>
                  <a:srgbClr val="FFFF00"/>
                </a:highlight>
              </a:rPr>
              <a:t>[Sean: Not support. This is not good for development efficiency and keep focused, as SA5 support two Solution Set, for one contribution with two SS, it has to work on branches from two repositories] </a:t>
            </a:r>
            <a:endParaRPr lang="en-US" sz="1800" dirty="0"/>
          </a:p>
          <a:p>
            <a:r>
              <a:rPr lang="en-US" sz="1800" dirty="0"/>
              <a:t>Same common structure applied to all repos</a:t>
            </a:r>
          </a:p>
          <a:p>
            <a:r>
              <a:rPr lang="en-US" sz="1800" dirty="0"/>
              <a:t>For each repo, 1 stable branches per active release </a:t>
            </a:r>
            <a:r>
              <a:rPr lang="en-US" sz="1800" dirty="0">
                <a:highlight>
                  <a:srgbClr val="FFFF00"/>
                </a:highlight>
              </a:rPr>
              <a:t>[Sean: support, this is current SA5 way] </a:t>
            </a:r>
            <a:endParaRPr lang="en-US" sz="1800" dirty="0"/>
          </a:p>
          <a:p>
            <a:pPr lvl="1"/>
            <a:r>
              <a:rPr lang="en-US" sz="1600" dirty="0"/>
              <a:t>Rel-17 (current), Rel-16… Up to Rel-8 (other releases being closed)</a:t>
            </a:r>
          </a:p>
          <a:p>
            <a:r>
              <a:rPr lang="en-US" sz="1800" dirty="0"/>
              <a:t>Same use of the temporary branches per release as for </a:t>
            </a:r>
            <a:r>
              <a:rPr lang="en-US" sz="1800" dirty="0" err="1"/>
              <a:t>OpenAPI</a:t>
            </a:r>
            <a:r>
              <a:rPr lang="en-US" sz="1200" dirty="0"/>
              <a:t> </a:t>
            </a:r>
            <a:r>
              <a:rPr lang="en-US" sz="1200" dirty="0">
                <a:highlight>
                  <a:srgbClr val="FFFF00"/>
                </a:highlight>
              </a:rPr>
              <a:t>[Sean: support, this is current SA5 way] </a:t>
            </a:r>
            <a:endParaRPr lang="en-US" sz="1200" dirty="0"/>
          </a:p>
          <a:p>
            <a:pPr marL="742950" lvl="1" indent="-285750"/>
            <a:r>
              <a:rPr lang="fr-FR" sz="1600" dirty="0" err="1"/>
              <a:t>Containing</a:t>
            </a:r>
            <a:r>
              <a:rPr lang="fr-FR" sz="1600" dirty="0"/>
              <a:t> </a:t>
            </a:r>
            <a:r>
              <a:rPr lang="fr-FR" sz="1600" dirty="0" err="1"/>
              <a:t>openAPi</a:t>
            </a:r>
            <a:r>
              <a:rPr lang="fr-FR" sz="1600" dirty="0"/>
              <a:t> files </a:t>
            </a:r>
            <a:r>
              <a:rPr lang="fr-FR" sz="1600" dirty="0" err="1"/>
              <a:t>implementing</a:t>
            </a:r>
            <a:r>
              <a:rPr lang="fr-FR" sz="1600" dirty="0"/>
              <a:t> Rel-X </a:t>
            </a:r>
            <a:r>
              <a:rPr lang="fr-FR" sz="1600" dirty="0" err="1"/>
              <a:t>agreed</a:t>
            </a:r>
            <a:r>
              <a:rPr lang="fr-FR" sz="1600" dirty="0"/>
              <a:t> CR sent to the </a:t>
            </a:r>
            <a:r>
              <a:rPr lang="fr-FR" sz="1600" dirty="0" err="1"/>
              <a:t>next</a:t>
            </a:r>
            <a:r>
              <a:rPr lang="fr-FR" sz="1600" dirty="0"/>
              <a:t> TSG# as </a:t>
            </a:r>
            <a:r>
              <a:rPr lang="fr-FR" sz="1600" dirty="0" err="1"/>
              <a:t>well</a:t>
            </a:r>
            <a:r>
              <a:rPr lang="fr-FR" sz="1600" dirty="0"/>
              <a:t> as all the </a:t>
            </a:r>
            <a:r>
              <a:rPr lang="fr-FR" sz="1600" dirty="0" err="1"/>
              <a:t>other</a:t>
            </a:r>
            <a:r>
              <a:rPr lang="fr-FR" sz="1600" dirty="0"/>
              <a:t> (</a:t>
            </a:r>
            <a:r>
              <a:rPr lang="fr-FR" sz="1600" dirty="0" err="1"/>
              <a:t>unchanged</a:t>
            </a:r>
            <a:r>
              <a:rPr lang="fr-FR" sz="1600" dirty="0"/>
              <a:t>) files </a:t>
            </a:r>
            <a:r>
              <a:rPr lang="fr-FR" sz="1600" dirty="0" err="1"/>
              <a:t>valid</a:t>
            </a:r>
            <a:r>
              <a:rPr lang="fr-FR" sz="1600" dirty="0"/>
              <a:t> for the Rel-X</a:t>
            </a:r>
          </a:p>
          <a:p>
            <a:pPr marL="742950" lvl="1" indent="-285750"/>
            <a:r>
              <a:rPr lang="fr-FR" sz="1600" dirty="0"/>
              <a:t>Use to </a:t>
            </a:r>
            <a:r>
              <a:rPr lang="fr-FR" sz="1600" dirty="0" err="1"/>
              <a:t>validate</a:t>
            </a:r>
            <a:r>
              <a:rPr lang="fr-FR" sz="1600" dirty="0"/>
              <a:t> the draft version of </a:t>
            </a:r>
            <a:r>
              <a:rPr lang="fr-FR" sz="1600" dirty="0" err="1"/>
              <a:t>OpenAPI</a:t>
            </a:r>
            <a:r>
              <a:rPr lang="fr-FR" sz="1600" dirty="0"/>
              <a:t> and cross check</a:t>
            </a:r>
          </a:p>
          <a:p>
            <a:pPr lvl="1"/>
            <a:r>
              <a:rPr lang="en-US" sz="1600" dirty="0"/>
              <a:t>Deleted after each plenary</a:t>
            </a:r>
          </a:p>
          <a:p>
            <a:r>
              <a:rPr lang="en-US" sz="1800" dirty="0"/>
              <a:t>Possibility for any required additional temporary branches (per WG meeting, per delegate, per CR, etc.) </a:t>
            </a:r>
            <a:r>
              <a:rPr lang="en-US" sz="1400" dirty="0">
                <a:highlight>
                  <a:srgbClr val="FFFF00"/>
                </a:highlight>
              </a:rPr>
              <a:t>[Sean: support, this is close to current SA5 way] </a:t>
            </a:r>
            <a:endParaRPr lang="en-US" sz="1400" dirty="0"/>
          </a:p>
          <a:p>
            <a:pPr lvl="1"/>
            <a:r>
              <a:rPr lang="en-US" sz="1600" dirty="0"/>
              <a:t>Deleted at the latest after each plenary</a:t>
            </a:r>
          </a:p>
          <a:p>
            <a:r>
              <a:rPr lang="en-US" sz="1800" dirty="0"/>
              <a:t>Specific validation tools per repo </a:t>
            </a:r>
          </a:p>
          <a:p>
            <a:endParaRPr lang="fr-FR" sz="2000" dirty="0"/>
          </a:p>
        </p:txBody>
      </p:sp>
    </p:spTree>
    <p:extLst>
      <p:ext uri="{BB962C8B-B14F-4D97-AF65-F5344CB8AC3E}">
        <p14:creationId xmlns:p14="http://schemas.microsoft.com/office/powerpoint/2010/main" val="1930046290"/>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C9CAD-B0E4-4FA3-AE5C-ADC821507D45}"/>
              </a:ext>
            </a:extLst>
          </p:cNvPr>
          <p:cNvSpPr>
            <a:spLocks noGrp="1"/>
          </p:cNvSpPr>
          <p:nvPr>
            <p:ph idx="1"/>
          </p:nvPr>
        </p:nvSpPr>
        <p:spPr>
          <a:xfrm>
            <a:off x="798635" y="1821228"/>
            <a:ext cx="10515600" cy="4351338"/>
          </a:xfrm>
        </p:spPr>
        <p:txBody>
          <a:bodyPr/>
          <a:lstStyle/>
          <a:p>
            <a:r>
              <a:rPr lang="en-US" altLang="zh-CN" sz="11500" dirty="0"/>
              <a:t>Backup</a:t>
            </a:r>
            <a:endParaRPr lang="en-US" sz="11500" dirty="0"/>
          </a:p>
        </p:txBody>
      </p:sp>
    </p:spTree>
    <p:extLst>
      <p:ext uri="{BB962C8B-B14F-4D97-AF65-F5344CB8AC3E}">
        <p14:creationId xmlns:p14="http://schemas.microsoft.com/office/powerpoint/2010/main" val="1759788838"/>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en-US" dirty="0"/>
              <a:t>3GPP Forge</a:t>
            </a:r>
            <a:br>
              <a:rPr lang="en-US" altLang="en-US" dirty="0"/>
            </a:br>
            <a:r>
              <a:rPr lang="en-US" altLang="en-US" dirty="0"/>
              <a:t>Structure (KI#1)</a:t>
            </a:r>
            <a:endParaRPr lang="en-GB" altLang="en-US" dirty="0"/>
          </a:p>
        </p:txBody>
      </p:sp>
      <p:sp>
        <p:nvSpPr>
          <p:cNvPr id="3075" name="Text Placeholder 2"/>
          <p:cNvSpPr>
            <a:spLocks noGrp="1"/>
          </p:cNvSpPr>
          <p:nvPr>
            <p:ph type="subTitle" idx="1"/>
          </p:nvPr>
        </p:nvSpPr>
        <p:spPr/>
        <p:txBody>
          <a:bodyPr/>
          <a:lstStyle/>
          <a:p>
            <a:pPr marL="0" indent="0" eaLnBrk="1" hangingPunct="1">
              <a:buFontTx/>
              <a:buNone/>
            </a:pPr>
            <a:r>
              <a:rPr lang="en-GB" altLang="en-US" dirty="0"/>
              <a:t>Mr Lionel </a:t>
            </a:r>
            <a:r>
              <a:rPr lang="en-GB" altLang="en-US" dirty="0" err="1"/>
              <a:t>Morand</a:t>
            </a:r>
            <a:endParaRPr lang="en-GB" altLang="en-US" dirty="0"/>
          </a:p>
          <a:p>
            <a:pPr marL="0" indent="0" eaLnBrk="1" hangingPunct="1">
              <a:buFontTx/>
              <a:buNone/>
            </a:pPr>
            <a:r>
              <a:rPr lang="en-GB" altLang="en-US" dirty="0" err="1"/>
              <a:t>OpenAPI</a:t>
            </a:r>
            <a:r>
              <a:rPr lang="en-GB" altLang="en-US" dirty="0"/>
              <a:t> Task Force convenor</a:t>
            </a:r>
          </a:p>
          <a:p>
            <a:pPr marL="0" indent="0" eaLnBrk="1" hangingPunct="1">
              <a:buFontTx/>
              <a:buNone/>
            </a:pPr>
            <a:endParaRPr lang="en-GB" altLang="en-US" dirty="0"/>
          </a:p>
        </p:txBody>
      </p:sp>
    </p:spTree>
    <p:extLst>
      <p:ext uri="{BB962C8B-B14F-4D97-AF65-F5344CB8AC3E}">
        <p14:creationId xmlns:p14="http://schemas.microsoft.com/office/powerpoint/2010/main" val="2076191452"/>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D4C810-C4C1-495E-8FC7-CEA23C894D3C}"/>
              </a:ext>
            </a:extLst>
          </p:cNvPr>
          <p:cNvSpPr>
            <a:spLocks noGrp="1"/>
          </p:cNvSpPr>
          <p:nvPr>
            <p:ph type="title"/>
          </p:nvPr>
        </p:nvSpPr>
        <p:spPr/>
        <p:txBody>
          <a:bodyPr/>
          <a:lstStyle/>
          <a:p>
            <a:r>
              <a:rPr lang="fr-FR" dirty="0" err="1"/>
              <a:t>Reminder</a:t>
            </a:r>
            <a:endParaRPr lang="fr-FR" dirty="0"/>
          </a:p>
        </p:txBody>
      </p:sp>
      <p:sp>
        <p:nvSpPr>
          <p:cNvPr id="3" name="Espace réservé du contenu 2">
            <a:extLst>
              <a:ext uri="{FF2B5EF4-FFF2-40B4-BE49-F238E27FC236}">
                <a16:creationId xmlns:a16="http://schemas.microsoft.com/office/drawing/2014/main" id="{8D7BAD15-9574-4818-BAF6-D8E88DF08981}"/>
              </a:ext>
            </a:extLst>
          </p:cNvPr>
          <p:cNvSpPr>
            <a:spLocks noGrp="1"/>
          </p:cNvSpPr>
          <p:nvPr>
            <p:ph idx="1"/>
          </p:nvPr>
        </p:nvSpPr>
        <p:spPr/>
        <p:txBody>
          <a:bodyPr/>
          <a:lstStyle/>
          <a:p>
            <a:pPr lvl="0"/>
            <a:r>
              <a:rPr lang="en-US" b="1" i="1" dirty="0"/>
              <a:t>KI#1: Storage of 3GPP </a:t>
            </a:r>
            <a:r>
              <a:rPr lang="en-US" b="1" i="1" dirty="0" err="1"/>
              <a:t>OpenAPI</a:t>
            </a:r>
            <a:r>
              <a:rPr lang="en-US" b="1" i="1" dirty="0"/>
              <a:t> specification files in 3GPP Forge </a:t>
            </a:r>
            <a:endParaRPr lang="fr-FR" sz="3200" i="1" dirty="0"/>
          </a:p>
          <a:p>
            <a:pPr lvl="1"/>
            <a:r>
              <a:rPr lang="en-US" i="1" dirty="0"/>
              <a:t>How to manage the </a:t>
            </a:r>
            <a:r>
              <a:rPr lang="en-US" i="1" dirty="0" err="1"/>
              <a:t>OpenAPI</a:t>
            </a:r>
            <a:r>
              <a:rPr lang="en-US" i="1" dirty="0"/>
              <a:t> specification files from CT and SA WGs using 3GPP Forge (repositories, branching, tagging, merging, permissions, etc.)?</a:t>
            </a:r>
            <a:endParaRPr lang="fr-FR" sz="2800" i="1" dirty="0"/>
          </a:p>
          <a:p>
            <a:pPr lvl="1"/>
            <a:r>
              <a:rPr lang="en-US" i="1" dirty="0"/>
              <a:t>The main idea should be to have a consistent handling of the </a:t>
            </a:r>
            <a:r>
              <a:rPr lang="en-US" i="1" dirty="0" err="1"/>
              <a:t>OpenAPI</a:t>
            </a:r>
            <a:r>
              <a:rPr lang="en-US" i="1" dirty="0"/>
              <a:t> specification files across 3GPP WGs</a:t>
            </a:r>
            <a:endParaRPr lang="fr-FR" sz="2800" i="1" dirty="0"/>
          </a:p>
          <a:p>
            <a:pPr lvl="1"/>
            <a:r>
              <a:rPr lang="en-US" i="1" dirty="0"/>
              <a:t>This can also be valid for the handling of file formats other than YAML files (json, asn.1, </a:t>
            </a:r>
            <a:r>
              <a:rPr lang="en-US" i="1" dirty="0" err="1"/>
              <a:t>xsd</a:t>
            </a:r>
            <a:r>
              <a:rPr lang="en-US" i="1" dirty="0"/>
              <a:t>, etc.)</a:t>
            </a:r>
          </a:p>
          <a:p>
            <a:pPr lvl="1"/>
            <a:endParaRPr lang="en-US" sz="2800" dirty="0"/>
          </a:p>
          <a:p>
            <a:r>
              <a:rPr lang="en-US" sz="3200" dirty="0"/>
              <a:t>Initial target: TSG#93</a:t>
            </a:r>
          </a:p>
          <a:p>
            <a:r>
              <a:rPr lang="en-US" sz="3200" dirty="0"/>
              <a:t>Final decision: TSG#95</a:t>
            </a:r>
            <a:endParaRPr lang="fr-FR" sz="3200" dirty="0"/>
          </a:p>
        </p:txBody>
      </p:sp>
    </p:spTree>
    <p:extLst>
      <p:ext uri="{BB962C8B-B14F-4D97-AF65-F5344CB8AC3E}">
        <p14:creationId xmlns:p14="http://schemas.microsoft.com/office/powerpoint/2010/main" val="3301394610"/>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AA152C-5648-4FAA-8539-ECA88ADC4CBB}"/>
              </a:ext>
            </a:extLst>
          </p:cNvPr>
          <p:cNvSpPr>
            <a:spLocks noGrp="1"/>
          </p:cNvSpPr>
          <p:nvPr>
            <p:ph type="title"/>
          </p:nvPr>
        </p:nvSpPr>
        <p:spPr/>
        <p:txBody>
          <a:bodyPr/>
          <a:lstStyle/>
          <a:p>
            <a:r>
              <a:rPr lang="fr-FR" dirty="0"/>
              <a:t>Contributions </a:t>
            </a:r>
            <a:r>
              <a:rPr lang="fr-FR" dirty="0" err="1"/>
              <a:t>shared</a:t>
            </a:r>
            <a:r>
              <a:rPr lang="fr-FR" dirty="0"/>
              <a:t> on the mailing </a:t>
            </a:r>
            <a:r>
              <a:rPr lang="fr-FR" dirty="0" err="1"/>
              <a:t>list</a:t>
            </a:r>
            <a:endParaRPr lang="fr-FR" dirty="0"/>
          </a:p>
        </p:txBody>
      </p:sp>
      <p:sp>
        <p:nvSpPr>
          <p:cNvPr id="3" name="Espace réservé du contenu 2">
            <a:extLst>
              <a:ext uri="{FF2B5EF4-FFF2-40B4-BE49-F238E27FC236}">
                <a16:creationId xmlns:a16="http://schemas.microsoft.com/office/drawing/2014/main" id="{D49091FF-D616-418E-ABAF-A76A42334AAA}"/>
              </a:ext>
            </a:extLst>
          </p:cNvPr>
          <p:cNvSpPr>
            <a:spLocks noGrp="1"/>
          </p:cNvSpPr>
          <p:nvPr>
            <p:ph idx="1"/>
          </p:nvPr>
        </p:nvSpPr>
        <p:spPr/>
        <p:txBody>
          <a:bodyPr/>
          <a:lstStyle/>
          <a:p>
            <a:r>
              <a:rPr lang="fr-FR" dirty="0"/>
              <a:t>SA3LI </a:t>
            </a:r>
            <a:r>
              <a:rPr lang="fr-FR" dirty="0" err="1"/>
              <a:t>approach</a:t>
            </a:r>
            <a:r>
              <a:rPr lang="fr-FR" dirty="0"/>
              <a:t> (Mark, April 20)</a:t>
            </a:r>
          </a:p>
          <a:p>
            <a:pPr lvl="1"/>
            <a:r>
              <a:rPr lang="fr-FR" dirty="0"/>
              <a:t>ASN.1 and XML</a:t>
            </a:r>
          </a:p>
          <a:p>
            <a:r>
              <a:rPr lang="fr-FR" dirty="0"/>
              <a:t>CT4 </a:t>
            </a:r>
            <a:r>
              <a:rPr lang="fr-FR" dirty="0" err="1"/>
              <a:t>approach</a:t>
            </a:r>
            <a:r>
              <a:rPr lang="fr-FR" dirty="0"/>
              <a:t> (Jesus, April 23)</a:t>
            </a:r>
          </a:p>
          <a:p>
            <a:pPr lvl="1"/>
            <a:r>
              <a:rPr lang="fr-FR" dirty="0" err="1"/>
              <a:t>OpenAPI</a:t>
            </a:r>
            <a:endParaRPr lang="fr-FR" dirty="0"/>
          </a:p>
          <a:p>
            <a:r>
              <a:rPr lang="fr-FR" dirty="0"/>
              <a:t>SA5 </a:t>
            </a:r>
            <a:r>
              <a:rPr lang="fr-FR" dirty="0" err="1"/>
              <a:t>approach</a:t>
            </a:r>
            <a:r>
              <a:rPr lang="fr-FR" dirty="0"/>
              <a:t> (Zoulan, July 7)</a:t>
            </a:r>
          </a:p>
          <a:p>
            <a:pPr lvl="1"/>
            <a:r>
              <a:rPr lang="fr-FR" dirty="0" err="1"/>
              <a:t>OpenAPI</a:t>
            </a:r>
            <a:r>
              <a:rPr lang="fr-FR" dirty="0"/>
              <a:t> and Yang </a:t>
            </a:r>
            <a:r>
              <a:rPr lang="fr-FR" dirty="0" err="1"/>
              <a:t>models</a:t>
            </a:r>
            <a:endParaRPr lang="fr-FR" dirty="0"/>
          </a:p>
          <a:p>
            <a:pPr lvl="1"/>
            <a:endParaRPr lang="fr-FR" dirty="0"/>
          </a:p>
          <a:p>
            <a:r>
              <a:rPr lang="fr-FR" dirty="0"/>
              <a:t>No </a:t>
            </a:r>
            <a:r>
              <a:rPr lang="fr-FR" dirty="0" err="1"/>
              <a:t>further</a:t>
            </a:r>
            <a:r>
              <a:rPr lang="fr-FR" dirty="0"/>
              <a:t> exchange</a:t>
            </a:r>
          </a:p>
        </p:txBody>
      </p:sp>
    </p:spTree>
    <p:extLst>
      <p:ext uri="{BB962C8B-B14F-4D97-AF65-F5344CB8AC3E}">
        <p14:creationId xmlns:p14="http://schemas.microsoft.com/office/powerpoint/2010/main" val="2761967727"/>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Existing</a:t>
            </a:r>
            <a:r>
              <a:rPr lang="fr-FR" dirty="0"/>
              <a:t> 3GPP Forge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13" name="Rectangle 12">
            <a:extLst>
              <a:ext uri="{FF2B5EF4-FFF2-40B4-BE49-F238E27FC236}">
                <a16:creationId xmlns:a16="http://schemas.microsoft.com/office/drawing/2014/main" id="{343CF717-9773-470A-87FC-D2B72FC2B31B}"/>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5" name="Connecteur : en angle 24">
            <a:extLst>
              <a:ext uri="{FF2B5EF4-FFF2-40B4-BE49-F238E27FC236}">
                <a16:creationId xmlns:a16="http://schemas.microsoft.com/office/drawing/2014/main" id="{0830E9D7-157C-4120-BE92-99657829AE31}"/>
              </a:ext>
            </a:extLst>
          </p:cNvPr>
          <p:cNvCxnSpPr>
            <a:cxnSpLocks/>
            <a:stCxn id="10" idx="2"/>
            <a:endCxn id="13"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3FEEB5A1-9B8D-44F7-BCA2-CC957AFB7169}"/>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29" name="Rectangle 28">
            <a:extLst>
              <a:ext uri="{FF2B5EF4-FFF2-40B4-BE49-F238E27FC236}">
                <a16:creationId xmlns:a16="http://schemas.microsoft.com/office/drawing/2014/main" id="{197744ED-A177-4FFD-A8FD-50C394D90AFB}"/>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30" name="Rectangle 29">
            <a:extLst>
              <a:ext uri="{FF2B5EF4-FFF2-40B4-BE49-F238E27FC236}">
                <a16:creationId xmlns:a16="http://schemas.microsoft.com/office/drawing/2014/main" id="{FC9C9EE9-74CD-4E22-8F03-C75445239343}"/>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32" name="Connecteur : en angle 31">
            <a:extLst>
              <a:ext uri="{FF2B5EF4-FFF2-40B4-BE49-F238E27FC236}">
                <a16:creationId xmlns:a16="http://schemas.microsoft.com/office/drawing/2014/main" id="{A92EF923-B0E8-4919-BC1B-5ADFE29B16CF}"/>
              </a:ext>
            </a:extLst>
          </p:cNvPr>
          <p:cNvCxnSpPr>
            <a:cxnSpLocks/>
            <a:stCxn id="7" idx="2"/>
            <a:endCxn id="28"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4" name="Connecteur : en angle 33">
            <a:extLst>
              <a:ext uri="{FF2B5EF4-FFF2-40B4-BE49-F238E27FC236}">
                <a16:creationId xmlns:a16="http://schemas.microsoft.com/office/drawing/2014/main" id="{D1A5273B-6D03-4FC4-9761-0F6961B4BCC4}"/>
              </a:ext>
            </a:extLst>
          </p:cNvPr>
          <p:cNvCxnSpPr>
            <a:stCxn id="28" idx="2"/>
            <a:endCxn id="29"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3" name="Connecteur : en angle 42">
            <a:extLst>
              <a:ext uri="{FF2B5EF4-FFF2-40B4-BE49-F238E27FC236}">
                <a16:creationId xmlns:a16="http://schemas.microsoft.com/office/drawing/2014/main" id="{65A810AD-88F7-4060-8D63-69D797E4DA80}"/>
              </a:ext>
            </a:extLst>
          </p:cNvPr>
          <p:cNvCxnSpPr>
            <a:stCxn id="28" idx="2"/>
            <a:endCxn id="30"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1B41D4A1-BFC7-4AE8-9864-C208AD1344F9}"/>
              </a:ext>
            </a:extLst>
          </p:cNvPr>
          <p:cNvSpPr/>
          <p:nvPr/>
        </p:nvSpPr>
        <p:spPr>
          <a:xfrm>
            <a:off x="2914595" y="4798129"/>
            <a:ext cx="518091" cy="369332"/>
          </a:xfrm>
          <a:prstGeom prst="rect">
            <a:avLst/>
          </a:prstGeom>
        </p:spPr>
        <p:txBody>
          <a:bodyPr wrap="none">
            <a:spAutoFit/>
          </a:bodyPr>
          <a:lstStyle/>
          <a:p>
            <a:r>
              <a:rPr lang="fr-FR" dirty="0"/>
              <a:t>r16</a:t>
            </a:r>
          </a:p>
        </p:txBody>
      </p:sp>
      <p:sp>
        <p:nvSpPr>
          <p:cNvPr id="47" name="Rectangle 46">
            <a:extLst>
              <a:ext uri="{FF2B5EF4-FFF2-40B4-BE49-F238E27FC236}">
                <a16:creationId xmlns:a16="http://schemas.microsoft.com/office/drawing/2014/main" id="{F8D39750-58AE-4AB3-A5D8-3859E85FB956}"/>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49" name="Connecteur : en angle 48">
            <a:extLst>
              <a:ext uri="{FF2B5EF4-FFF2-40B4-BE49-F238E27FC236}">
                <a16:creationId xmlns:a16="http://schemas.microsoft.com/office/drawing/2014/main" id="{1AC74C4C-B139-4393-A4C9-BB6E2D428050}"/>
              </a:ext>
            </a:extLst>
          </p:cNvPr>
          <p:cNvCxnSpPr>
            <a:stCxn id="29" idx="2"/>
            <a:endCxn id="47"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1" name="Connecteur : en angle 50">
            <a:extLst>
              <a:ext uri="{FF2B5EF4-FFF2-40B4-BE49-F238E27FC236}">
                <a16:creationId xmlns:a16="http://schemas.microsoft.com/office/drawing/2014/main" id="{4BF0396E-54D0-4249-9A48-42C49B75D4C2}"/>
              </a:ext>
            </a:extLst>
          </p:cNvPr>
          <p:cNvCxnSpPr>
            <a:stCxn id="29" idx="2"/>
            <a:endCxn id="46"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3" name="Connecteur droit 52">
            <a:extLst>
              <a:ext uri="{FF2B5EF4-FFF2-40B4-BE49-F238E27FC236}">
                <a16:creationId xmlns:a16="http://schemas.microsoft.com/office/drawing/2014/main" id="{69A252DF-7142-4B73-8040-07989AD38979}"/>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33503BE8-D5AE-4DF6-8CCE-9CB74527AC16}"/>
              </a:ext>
            </a:extLst>
          </p:cNvPr>
          <p:cNvSpPr/>
          <p:nvPr/>
        </p:nvSpPr>
        <p:spPr>
          <a:xfrm>
            <a:off x="2850474" y="5363449"/>
            <a:ext cx="518091" cy="369332"/>
          </a:xfrm>
          <a:prstGeom prst="rect">
            <a:avLst/>
          </a:prstGeom>
        </p:spPr>
        <p:txBody>
          <a:bodyPr wrap="none">
            <a:spAutoFit/>
          </a:bodyPr>
          <a:lstStyle/>
          <a:p>
            <a:r>
              <a:rPr lang="fr-FR" dirty="0"/>
              <a:t>r15</a:t>
            </a:r>
          </a:p>
        </p:txBody>
      </p:sp>
      <p:sp>
        <p:nvSpPr>
          <p:cNvPr id="58" name="Rectangle 57">
            <a:extLst>
              <a:ext uri="{FF2B5EF4-FFF2-40B4-BE49-F238E27FC236}">
                <a16:creationId xmlns:a16="http://schemas.microsoft.com/office/drawing/2014/main" id="{0FEF01AE-4F66-467B-AA81-FD6CF4AE1315}"/>
              </a:ext>
            </a:extLst>
          </p:cNvPr>
          <p:cNvSpPr/>
          <p:nvPr/>
        </p:nvSpPr>
        <p:spPr>
          <a:xfrm>
            <a:off x="2850473" y="5720188"/>
            <a:ext cx="518091" cy="369332"/>
          </a:xfrm>
          <a:prstGeom prst="rect">
            <a:avLst/>
          </a:prstGeom>
        </p:spPr>
        <p:txBody>
          <a:bodyPr wrap="none">
            <a:spAutoFit/>
          </a:bodyPr>
          <a:lstStyle/>
          <a:p>
            <a:r>
              <a:rPr lang="fr-FR" dirty="0"/>
              <a:t>r16</a:t>
            </a:r>
          </a:p>
        </p:txBody>
      </p:sp>
      <p:sp>
        <p:nvSpPr>
          <p:cNvPr id="59" name="Rectangle 58">
            <a:extLst>
              <a:ext uri="{FF2B5EF4-FFF2-40B4-BE49-F238E27FC236}">
                <a16:creationId xmlns:a16="http://schemas.microsoft.com/office/drawing/2014/main" id="{5D0F9500-E9DC-4B8D-9F56-E53E97A086A5}"/>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61" name="Connecteur : en angle 60">
            <a:extLst>
              <a:ext uri="{FF2B5EF4-FFF2-40B4-BE49-F238E27FC236}">
                <a16:creationId xmlns:a16="http://schemas.microsoft.com/office/drawing/2014/main" id="{9ECFE73F-82D0-4E7B-98B9-70EB40E4A4BE}"/>
              </a:ext>
            </a:extLst>
          </p:cNvPr>
          <p:cNvCxnSpPr>
            <a:stCxn id="30" idx="2"/>
            <a:endCxn id="57"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3" name="Connecteur : en angle 62">
            <a:extLst>
              <a:ext uri="{FF2B5EF4-FFF2-40B4-BE49-F238E27FC236}">
                <a16:creationId xmlns:a16="http://schemas.microsoft.com/office/drawing/2014/main" id="{7681BC83-8D07-4332-9E8F-06219C43D109}"/>
              </a:ext>
            </a:extLst>
          </p:cNvPr>
          <p:cNvCxnSpPr>
            <a:stCxn id="30" idx="2"/>
            <a:endCxn id="58"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5" name="Connecteur : en angle 64">
            <a:extLst>
              <a:ext uri="{FF2B5EF4-FFF2-40B4-BE49-F238E27FC236}">
                <a16:creationId xmlns:a16="http://schemas.microsoft.com/office/drawing/2014/main" id="{8B09BBF7-D3E0-48F8-857A-68A6B9B7D2D9}"/>
              </a:ext>
            </a:extLst>
          </p:cNvPr>
          <p:cNvCxnSpPr>
            <a:endCxn id="59"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0" name="ZoneTexte 69">
            <a:extLst>
              <a:ext uri="{FF2B5EF4-FFF2-40B4-BE49-F238E27FC236}">
                <a16:creationId xmlns:a16="http://schemas.microsoft.com/office/drawing/2014/main" id="{77236457-74E0-48C7-939C-529361FB830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71" name="ZoneTexte 70">
            <a:extLst>
              <a:ext uri="{FF2B5EF4-FFF2-40B4-BE49-F238E27FC236}">
                <a16:creationId xmlns:a16="http://schemas.microsoft.com/office/drawing/2014/main" id="{90661D9B-23FF-4FF9-94B8-B9E35EB1441F}"/>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72" name="Flèche : droite 71">
            <a:extLst>
              <a:ext uri="{FF2B5EF4-FFF2-40B4-BE49-F238E27FC236}">
                <a16:creationId xmlns:a16="http://schemas.microsoft.com/office/drawing/2014/main" id="{238DE6D1-CCA5-472F-9D78-D283A236EBB0}"/>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Flèche : droite 72">
            <a:extLst>
              <a:ext uri="{FF2B5EF4-FFF2-40B4-BE49-F238E27FC236}">
                <a16:creationId xmlns:a16="http://schemas.microsoft.com/office/drawing/2014/main" id="{357EBDCC-D183-4423-8F3F-305F92C8F703}"/>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ZoneTexte 73">
            <a:extLst>
              <a:ext uri="{FF2B5EF4-FFF2-40B4-BE49-F238E27FC236}">
                <a16:creationId xmlns:a16="http://schemas.microsoft.com/office/drawing/2014/main" id="{1394069E-F629-402E-ABD3-928AAE400F3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75" name="Flèche : droite 74">
            <a:extLst>
              <a:ext uri="{FF2B5EF4-FFF2-40B4-BE49-F238E27FC236}">
                <a16:creationId xmlns:a16="http://schemas.microsoft.com/office/drawing/2014/main" id="{89482FE2-00F8-411E-AD6A-D7275292816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ZoneTexte 75">
            <a:extLst>
              <a:ext uri="{FF2B5EF4-FFF2-40B4-BE49-F238E27FC236}">
                <a16:creationId xmlns:a16="http://schemas.microsoft.com/office/drawing/2014/main" id="{4C0186B8-2365-4667-800E-E657B1041EAC}"/>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77" name="Flèche : droite 76">
            <a:extLst>
              <a:ext uri="{FF2B5EF4-FFF2-40B4-BE49-F238E27FC236}">
                <a16:creationId xmlns:a16="http://schemas.microsoft.com/office/drawing/2014/main" id="{7E6BEA85-01FA-44D5-B96B-E64F08044E3F}"/>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ZoneTexte 77">
            <a:extLst>
              <a:ext uri="{FF2B5EF4-FFF2-40B4-BE49-F238E27FC236}">
                <a16:creationId xmlns:a16="http://schemas.microsoft.com/office/drawing/2014/main" id="{1B3A3100-4BEC-455E-8383-BC81B72AFA8C}"/>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79" name="Flèche : droite 78">
            <a:extLst>
              <a:ext uri="{FF2B5EF4-FFF2-40B4-BE49-F238E27FC236}">
                <a16:creationId xmlns:a16="http://schemas.microsoft.com/office/drawing/2014/main" id="{07412130-1832-42D1-BD19-E4F9ACD2E17A}"/>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Accolade fermante 79">
            <a:extLst>
              <a:ext uri="{FF2B5EF4-FFF2-40B4-BE49-F238E27FC236}">
                <a16:creationId xmlns:a16="http://schemas.microsoft.com/office/drawing/2014/main" id="{27589180-3752-47EA-A877-95B0D66550B6}"/>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1" name="Accolade fermante 80">
            <a:extLst>
              <a:ext uri="{FF2B5EF4-FFF2-40B4-BE49-F238E27FC236}">
                <a16:creationId xmlns:a16="http://schemas.microsoft.com/office/drawing/2014/main" id="{B6B32B91-E472-4D49-8AE5-E5BD9C643ABE}"/>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2" name="Rectangle 81">
            <a:extLst>
              <a:ext uri="{FF2B5EF4-FFF2-40B4-BE49-F238E27FC236}">
                <a16:creationId xmlns:a16="http://schemas.microsoft.com/office/drawing/2014/main" id="{EC3E3120-EE96-4C0E-826C-2470F3CBE088}"/>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86" name="Connecteur : en angle 85">
            <a:extLst>
              <a:ext uri="{FF2B5EF4-FFF2-40B4-BE49-F238E27FC236}">
                <a16:creationId xmlns:a16="http://schemas.microsoft.com/office/drawing/2014/main" id="{1F523A90-56B1-4422-AC7A-3935B0EB8EA7}"/>
              </a:ext>
            </a:extLst>
          </p:cNvPr>
          <p:cNvCxnSpPr>
            <a:stCxn id="10" idx="2"/>
            <a:endCxn id="82"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8" name="ZoneTexte 87">
            <a:extLst>
              <a:ext uri="{FF2B5EF4-FFF2-40B4-BE49-F238E27FC236}">
                <a16:creationId xmlns:a16="http://schemas.microsoft.com/office/drawing/2014/main" id="{EFBB5312-DEB1-46B4-B691-77F3D6CBA3E5}"/>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89" name="Flèche : droite 88">
            <a:extLst>
              <a:ext uri="{FF2B5EF4-FFF2-40B4-BE49-F238E27FC236}">
                <a16:creationId xmlns:a16="http://schemas.microsoft.com/office/drawing/2014/main" id="{7852DB5E-C9B0-4131-98CC-D218202AA7D5}"/>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89894314"/>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Current</a:t>
            </a:r>
            <a:r>
              <a:rPr lang="fr-FR" dirty="0"/>
              <a:t> </a:t>
            </a:r>
            <a:r>
              <a:rPr lang="fr-FR" dirty="0" err="1"/>
              <a:t>OpenAPI</a:t>
            </a:r>
            <a:r>
              <a:rPr lang="fr-FR" dirty="0"/>
              <a:t>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17174" y="2888973"/>
            <a:ext cx="1120820" cy="369332"/>
          </a:xfrm>
          <a:prstGeom prst="rect">
            <a:avLst/>
          </a:prstGeom>
        </p:spPr>
        <p:txBody>
          <a:bodyPr wrap="none">
            <a:spAutoFit/>
          </a:bodyPr>
          <a:lstStyle/>
          <a:p>
            <a:r>
              <a:rPr lang="fr-FR" dirty="0" err="1"/>
              <a:t>OpenAPI</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49951" y="2906416"/>
            <a:ext cx="212618" cy="12182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6" name="ZoneTexte 65">
            <a:extLst>
              <a:ext uri="{FF2B5EF4-FFF2-40B4-BE49-F238E27FC236}">
                <a16:creationId xmlns:a16="http://schemas.microsoft.com/office/drawing/2014/main" id="{4B013798-F451-432F-8BDF-10CBC76DF115}"/>
              </a:ext>
            </a:extLst>
          </p:cNvPr>
          <p:cNvSpPr txBox="1"/>
          <p:nvPr/>
        </p:nvSpPr>
        <p:spPr>
          <a:xfrm>
            <a:off x="5772423" y="2055228"/>
            <a:ext cx="4301177" cy="646331"/>
          </a:xfrm>
          <a:prstGeom prst="rect">
            <a:avLst/>
          </a:prstGeom>
          <a:noFill/>
        </p:spPr>
        <p:txBody>
          <a:bodyPr wrap="none" rtlCol="0">
            <a:spAutoFit/>
          </a:bodyPr>
          <a:lstStyle/>
          <a:p>
            <a:r>
              <a:rPr lang="fr-FR" dirty="0"/>
              <a:t>174 </a:t>
            </a:r>
            <a:r>
              <a:rPr lang="fr-FR" dirty="0" err="1"/>
              <a:t>OpenAPI</a:t>
            </a:r>
            <a:r>
              <a:rPr lang="fr-FR" dirty="0"/>
              <a:t> files</a:t>
            </a:r>
          </a:p>
          <a:p>
            <a:r>
              <a:rPr lang="fr-FR" dirty="0">
                <a:highlight>
                  <a:srgbClr val="FFFF00"/>
                </a:highlight>
              </a:rPr>
              <a:t>CT1/3/4</a:t>
            </a:r>
            <a:r>
              <a:rPr lang="fr-FR" dirty="0"/>
              <a:t>: 158, </a:t>
            </a:r>
            <a:r>
              <a:rPr lang="fr-FR" dirty="0">
                <a:highlight>
                  <a:srgbClr val="00FF00"/>
                </a:highlight>
              </a:rPr>
              <a:t>SA4</a:t>
            </a:r>
            <a:r>
              <a:rPr lang="fr-FR" dirty="0"/>
              <a:t>: 14, </a:t>
            </a:r>
            <a:r>
              <a:rPr lang="fr-FR" dirty="0">
                <a:highlight>
                  <a:srgbClr val="00FFFF"/>
                </a:highlight>
              </a:rPr>
              <a:t>SA5-Charging</a:t>
            </a:r>
            <a:r>
              <a:rPr lang="fr-FR" dirty="0"/>
              <a:t>: 2</a:t>
            </a:r>
          </a:p>
        </p:txBody>
      </p:sp>
      <p:sp>
        <p:nvSpPr>
          <p:cNvPr id="67" name="ZoneTexte 66">
            <a:extLst>
              <a:ext uri="{FF2B5EF4-FFF2-40B4-BE49-F238E27FC236}">
                <a16:creationId xmlns:a16="http://schemas.microsoft.com/office/drawing/2014/main" id="{8A15ECFD-17B4-441B-BC94-29A19C673FA6}"/>
              </a:ext>
            </a:extLst>
          </p:cNvPr>
          <p:cNvSpPr txBox="1"/>
          <p:nvPr/>
        </p:nvSpPr>
        <p:spPr>
          <a:xfrm>
            <a:off x="5772423" y="2969491"/>
            <a:ext cx="1980029" cy="646331"/>
          </a:xfrm>
          <a:prstGeom prst="rect">
            <a:avLst/>
          </a:prstGeom>
          <a:noFill/>
        </p:spPr>
        <p:txBody>
          <a:bodyPr wrap="none" rtlCol="0">
            <a:spAutoFit/>
          </a:bodyPr>
          <a:lstStyle/>
          <a:p>
            <a:r>
              <a:rPr lang="fr-FR" dirty="0"/>
              <a:t>14 </a:t>
            </a:r>
            <a:r>
              <a:rPr lang="fr-FR" dirty="0" err="1"/>
              <a:t>OpenAPI</a:t>
            </a:r>
            <a:r>
              <a:rPr lang="fr-FR" dirty="0"/>
              <a:t> files </a:t>
            </a:r>
          </a:p>
          <a:p>
            <a:r>
              <a:rPr lang="fr-FR" dirty="0">
                <a:highlight>
                  <a:srgbClr val="00FFFF"/>
                </a:highlight>
              </a:rPr>
              <a:t>SA5-OAM</a:t>
            </a:r>
            <a:r>
              <a:rPr lang="fr-FR" dirty="0"/>
              <a:t>: 14</a:t>
            </a:r>
          </a:p>
        </p:txBody>
      </p:sp>
      <p:sp>
        <p:nvSpPr>
          <p:cNvPr id="68" name="Flèche : droite 67">
            <a:extLst>
              <a:ext uri="{FF2B5EF4-FFF2-40B4-BE49-F238E27FC236}">
                <a16:creationId xmlns:a16="http://schemas.microsoft.com/office/drawing/2014/main" id="{F3B6C3A8-5D5A-491F-9914-51435871178C}"/>
              </a:ext>
            </a:extLst>
          </p:cNvPr>
          <p:cNvSpPr/>
          <p:nvPr/>
        </p:nvSpPr>
        <p:spPr>
          <a:xfrm>
            <a:off x="3432686"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Flèche : droite 68">
            <a:extLst>
              <a:ext uri="{FF2B5EF4-FFF2-40B4-BE49-F238E27FC236}">
                <a16:creationId xmlns:a16="http://schemas.microsoft.com/office/drawing/2014/main" id="{6AE4DFFB-88E9-409E-9811-ECB4F5F64779}"/>
              </a:ext>
            </a:extLst>
          </p:cNvPr>
          <p:cNvSpPr/>
          <p:nvPr/>
        </p:nvSpPr>
        <p:spPr>
          <a:xfrm>
            <a:off x="3467986" y="302435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70417660"/>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ECA05D-B4CF-4C38-A181-725EA3CB3DAA}"/>
              </a:ext>
            </a:extLst>
          </p:cNvPr>
          <p:cNvSpPr>
            <a:spLocks noGrp="1"/>
          </p:cNvSpPr>
          <p:nvPr>
            <p:ph type="title"/>
          </p:nvPr>
        </p:nvSpPr>
        <p:spPr/>
        <p:txBody>
          <a:bodyPr/>
          <a:lstStyle/>
          <a:p>
            <a:r>
              <a:rPr lang="fr-FR" dirty="0" err="1"/>
              <a:t>Why</a:t>
            </a:r>
            <a:r>
              <a:rPr lang="fr-FR" dirty="0"/>
              <a:t> </a:t>
            </a:r>
            <a:r>
              <a:rPr lang="fr-FR" dirty="0" err="1"/>
              <a:t>different</a:t>
            </a:r>
            <a:r>
              <a:rPr lang="fr-FR" dirty="0"/>
              <a:t> </a:t>
            </a:r>
            <a:r>
              <a:rPr lang="fr-FR" dirty="0" err="1"/>
              <a:t>OpenAPI</a:t>
            </a:r>
            <a:r>
              <a:rPr lang="fr-FR" dirty="0"/>
              <a:t> repositories?</a:t>
            </a:r>
          </a:p>
        </p:txBody>
      </p:sp>
      <p:sp>
        <p:nvSpPr>
          <p:cNvPr id="3" name="Espace réservé du contenu 2">
            <a:extLst>
              <a:ext uri="{FF2B5EF4-FFF2-40B4-BE49-F238E27FC236}">
                <a16:creationId xmlns:a16="http://schemas.microsoft.com/office/drawing/2014/main" id="{3E4CEE6B-D2E5-49D2-99EA-17A6A111A972}"/>
              </a:ext>
            </a:extLst>
          </p:cNvPr>
          <p:cNvSpPr>
            <a:spLocks noGrp="1"/>
          </p:cNvSpPr>
          <p:nvPr>
            <p:ph idx="1"/>
          </p:nvPr>
        </p:nvSpPr>
        <p:spPr/>
        <p:txBody>
          <a:bodyPr/>
          <a:lstStyle/>
          <a:p>
            <a:r>
              <a:rPr lang="fr-FR" dirty="0"/>
              <a:t>No </a:t>
            </a:r>
            <a:r>
              <a:rPr lang="fr-FR" dirty="0" err="1"/>
              <a:t>specific</a:t>
            </a:r>
            <a:r>
              <a:rPr lang="fr-FR" dirty="0"/>
              <a:t> </a:t>
            </a:r>
            <a:r>
              <a:rPr lang="fr-FR" dirty="0" err="1"/>
              <a:t>reason</a:t>
            </a:r>
            <a:r>
              <a:rPr lang="fr-FR" dirty="0"/>
              <a:t> has been </a:t>
            </a:r>
            <a:r>
              <a:rPr lang="fr-FR" dirty="0" err="1"/>
              <a:t>highlighted</a:t>
            </a:r>
            <a:r>
              <a:rPr lang="fr-FR" dirty="0"/>
              <a:t> </a:t>
            </a:r>
            <a:r>
              <a:rPr lang="fr-FR" dirty="0" err="1"/>
              <a:t>during</a:t>
            </a:r>
            <a:r>
              <a:rPr lang="fr-FR" dirty="0"/>
              <a:t> the discussion</a:t>
            </a:r>
          </a:p>
          <a:p>
            <a:r>
              <a:rPr lang="fr-FR" dirty="0" err="1"/>
              <a:t>Current</a:t>
            </a:r>
            <a:r>
              <a:rPr lang="fr-FR" dirty="0"/>
              <a:t> practice has </a:t>
            </a:r>
            <a:r>
              <a:rPr lang="fr-FR" dirty="0" err="1"/>
              <a:t>shown</a:t>
            </a:r>
            <a:r>
              <a:rPr lang="fr-FR" dirty="0"/>
              <a:t> </a:t>
            </a:r>
            <a:r>
              <a:rPr lang="fr-FR" dirty="0" err="1"/>
              <a:t>that</a:t>
            </a:r>
            <a:r>
              <a:rPr lang="fr-FR" dirty="0"/>
              <a:t>:</a:t>
            </a:r>
          </a:p>
          <a:p>
            <a:pPr lvl="1"/>
            <a:r>
              <a:rPr lang="fr-FR" dirty="0"/>
              <a:t>No or few </a:t>
            </a:r>
            <a:r>
              <a:rPr lang="fr-FR" dirty="0" err="1"/>
              <a:t>discrepencies</a:t>
            </a:r>
            <a:r>
              <a:rPr lang="fr-FR" dirty="0"/>
              <a:t> </a:t>
            </a:r>
            <a:r>
              <a:rPr lang="fr-FR" dirty="0" err="1"/>
              <a:t>between</a:t>
            </a:r>
            <a:r>
              <a:rPr lang="fr-FR" dirty="0"/>
              <a:t> WG in the handling of </a:t>
            </a:r>
            <a:r>
              <a:rPr lang="fr-FR" dirty="0" err="1"/>
              <a:t>OpenAPI</a:t>
            </a:r>
            <a:endParaRPr lang="fr-FR" dirty="0"/>
          </a:p>
          <a:p>
            <a:pPr lvl="1"/>
            <a:r>
              <a:rPr lang="fr-FR" dirty="0"/>
              <a:t>The </a:t>
            </a:r>
            <a:r>
              <a:rPr lang="fr-FR" dirty="0" err="1"/>
              <a:t>same</a:t>
            </a:r>
            <a:r>
              <a:rPr lang="fr-FR" dirty="0"/>
              <a:t> </a:t>
            </a:r>
            <a:r>
              <a:rPr lang="fr-FR" dirty="0" err="1"/>
              <a:t>rules</a:t>
            </a:r>
            <a:r>
              <a:rPr lang="fr-FR" dirty="0"/>
              <a:t> can </a:t>
            </a:r>
            <a:r>
              <a:rPr lang="fr-FR" dirty="0" err="1"/>
              <a:t>be</a:t>
            </a:r>
            <a:r>
              <a:rPr lang="fr-FR" dirty="0"/>
              <a:t> </a:t>
            </a:r>
            <a:r>
              <a:rPr lang="fr-FR" dirty="0" err="1"/>
              <a:t>followed</a:t>
            </a:r>
            <a:r>
              <a:rPr lang="fr-FR" dirty="0"/>
              <a:t> by multiple </a:t>
            </a:r>
            <a:r>
              <a:rPr lang="fr-FR" dirty="0" err="1"/>
              <a:t>WGs</a:t>
            </a:r>
            <a:r>
              <a:rPr lang="fr-FR" dirty="0"/>
              <a:t> </a:t>
            </a:r>
            <a:r>
              <a:rPr lang="fr-FR" dirty="0" err="1"/>
              <a:t>from</a:t>
            </a:r>
            <a:r>
              <a:rPr lang="fr-FR" dirty="0"/>
              <a:t> CT and SA</a:t>
            </a:r>
          </a:p>
          <a:p>
            <a:r>
              <a:rPr lang="fr-FR" dirty="0" err="1"/>
              <a:t>Using</a:t>
            </a:r>
            <a:r>
              <a:rPr lang="fr-FR" dirty="0"/>
              <a:t> a unique repository simplifies:</a:t>
            </a:r>
          </a:p>
          <a:p>
            <a:pPr lvl="1"/>
            <a:r>
              <a:rPr lang="fr-FR" dirty="0"/>
              <a:t>The </a:t>
            </a:r>
            <a:r>
              <a:rPr lang="fr-FR" dirty="0" err="1"/>
              <a:t>storage</a:t>
            </a:r>
            <a:r>
              <a:rPr lang="fr-FR" dirty="0"/>
              <a:t> of </a:t>
            </a:r>
            <a:r>
              <a:rPr lang="fr-FR" dirty="0" err="1"/>
              <a:t>OpenAPI</a:t>
            </a:r>
            <a:r>
              <a:rPr lang="fr-FR" dirty="0"/>
              <a:t> files</a:t>
            </a:r>
          </a:p>
          <a:p>
            <a:pPr lvl="1"/>
            <a:r>
              <a:rPr lang="fr-FR" dirty="0"/>
              <a:t>The life of MCC</a:t>
            </a:r>
          </a:p>
          <a:p>
            <a:pPr lvl="1"/>
            <a:r>
              <a:rPr lang="fr-FR" dirty="0"/>
              <a:t>The validation process </a:t>
            </a:r>
            <a:r>
              <a:rPr lang="fr-FR" dirty="0" err="1"/>
              <a:t>using</a:t>
            </a:r>
            <a:r>
              <a:rPr lang="fr-FR" dirty="0"/>
              <a:t> </a:t>
            </a:r>
            <a:r>
              <a:rPr lang="fr-FR" dirty="0" err="1"/>
              <a:t>common</a:t>
            </a:r>
            <a:r>
              <a:rPr lang="fr-FR" dirty="0"/>
              <a:t> </a:t>
            </a:r>
            <a:r>
              <a:rPr lang="fr-FR" dirty="0" err="1"/>
              <a:t>tools</a:t>
            </a:r>
            <a:endParaRPr lang="fr-FR" dirty="0"/>
          </a:p>
          <a:p>
            <a:pPr lvl="1"/>
            <a:r>
              <a:rPr lang="fr-FR" dirty="0"/>
              <a:t>Cross-</a:t>
            </a:r>
            <a:r>
              <a:rPr lang="fr-FR" dirty="0" err="1"/>
              <a:t>referencing</a:t>
            </a:r>
            <a:r>
              <a:rPr lang="fr-FR" dirty="0"/>
              <a:t> </a:t>
            </a:r>
            <a:r>
              <a:rPr lang="fr-FR" dirty="0" err="1"/>
              <a:t>with</a:t>
            </a:r>
            <a:r>
              <a:rPr lang="fr-FR" dirty="0"/>
              <a:t> use of relative-</a:t>
            </a:r>
            <a:r>
              <a:rPr lang="fr-FR" dirty="0" err="1"/>
              <a:t>path</a:t>
            </a:r>
            <a:r>
              <a:rPr lang="fr-FR" dirty="0"/>
              <a:t> </a:t>
            </a:r>
            <a:r>
              <a:rPr lang="fr-FR" dirty="0" err="1"/>
              <a:t>URIs</a:t>
            </a:r>
            <a:endParaRPr lang="fr-FR" dirty="0"/>
          </a:p>
          <a:p>
            <a:r>
              <a:rPr lang="fr-FR" dirty="0" err="1"/>
              <a:t>Ease</a:t>
            </a:r>
            <a:r>
              <a:rPr lang="fr-FR" dirty="0"/>
              <a:t> the </a:t>
            </a:r>
            <a:r>
              <a:rPr lang="fr-FR" dirty="0" err="1"/>
              <a:t>path</a:t>
            </a:r>
            <a:r>
              <a:rPr lang="fr-FR" dirty="0"/>
              <a:t> </a:t>
            </a:r>
            <a:r>
              <a:rPr lang="fr-FR" dirty="0" err="1"/>
              <a:t>towards</a:t>
            </a:r>
            <a:r>
              <a:rPr lang="fr-FR" dirty="0"/>
              <a:t> a normative use of Forge</a:t>
            </a:r>
          </a:p>
        </p:txBody>
      </p:sp>
    </p:spTree>
    <p:extLst>
      <p:ext uri="{BB962C8B-B14F-4D97-AF65-F5344CB8AC3E}">
        <p14:creationId xmlns:p14="http://schemas.microsoft.com/office/powerpoint/2010/main" val="953690456"/>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BD8792-9136-49E1-AF75-AB12EB17757B}"/>
              </a:ext>
            </a:extLst>
          </p:cNvPr>
          <p:cNvSpPr>
            <a:spLocks noGrp="1"/>
          </p:cNvSpPr>
          <p:nvPr>
            <p:ph type="title"/>
          </p:nvPr>
        </p:nvSpPr>
        <p:spPr/>
        <p:txBody>
          <a:bodyPr/>
          <a:lstStyle/>
          <a:p>
            <a:r>
              <a:rPr lang="fr-FR" dirty="0"/>
              <a:t>Cross-</a:t>
            </a:r>
            <a:r>
              <a:rPr lang="fr-FR" dirty="0" err="1"/>
              <a:t>referencing</a:t>
            </a:r>
            <a:r>
              <a:rPr lang="fr-FR" dirty="0"/>
              <a:t> and repositories  </a:t>
            </a:r>
          </a:p>
        </p:txBody>
      </p:sp>
      <p:sp>
        <p:nvSpPr>
          <p:cNvPr id="3" name="Espace réservé du contenu 2">
            <a:extLst>
              <a:ext uri="{FF2B5EF4-FFF2-40B4-BE49-F238E27FC236}">
                <a16:creationId xmlns:a16="http://schemas.microsoft.com/office/drawing/2014/main" id="{6346F6C6-D9AD-4D69-AC57-F933A50DDF42}"/>
              </a:ext>
            </a:extLst>
          </p:cNvPr>
          <p:cNvSpPr>
            <a:spLocks noGrp="1"/>
          </p:cNvSpPr>
          <p:nvPr>
            <p:ph idx="1"/>
          </p:nvPr>
        </p:nvSpPr>
        <p:spPr>
          <a:xfrm>
            <a:off x="838199" y="1825625"/>
            <a:ext cx="11067662" cy="4351338"/>
          </a:xfrm>
        </p:spPr>
        <p:txBody>
          <a:bodyPr/>
          <a:lstStyle/>
          <a:p>
            <a:r>
              <a:rPr lang="en-GB" sz="1800" dirty="0"/>
              <a:t>Common data types are data types that can be reused in multiple API</a:t>
            </a:r>
          </a:p>
          <a:p>
            <a:pPr lvl="1"/>
            <a:r>
              <a:rPr lang="en-GB" sz="1600" dirty="0"/>
              <a:t>E.g. the data type "</a:t>
            </a:r>
            <a:r>
              <a:rPr lang="en-GB" sz="1600" dirty="0" err="1"/>
              <a:t>Supi</a:t>
            </a:r>
            <a:r>
              <a:rPr lang="en-GB" sz="1600" dirty="0"/>
              <a:t>" (used in numerous APIs) is defined in the </a:t>
            </a:r>
            <a:r>
              <a:rPr lang="en-GB" sz="1600" dirty="0" err="1"/>
              <a:t>OpenAPI</a:t>
            </a:r>
            <a:r>
              <a:rPr lang="en-GB" sz="1600" dirty="0"/>
              <a:t> contained in TS 29.571</a:t>
            </a:r>
          </a:p>
          <a:p>
            <a:r>
              <a:rPr lang="en-GB" sz="1800" dirty="0"/>
              <a:t>Common data are defined in an </a:t>
            </a:r>
            <a:r>
              <a:rPr lang="en-GB" sz="1800" dirty="0" err="1"/>
              <a:t>OpenAPI</a:t>
            </a:r>
            <a:r>
              <a:rPr lang="en-GB" sz="1800" dirty="0"/>
              <a:t> file and other APIs are just referencing to this </a:t>
            </a:r>
            <a:r>
              <a:rPr lang="en-GB" sz="1800" dirty="0" err="1"/>
              <a:t>OpenAPI</a:t>
            </a:r>
            <a:r>
              <a:rPr lang="en-GB" sz="1800" dirty="0"/>
              <a:t> file for the definition of these data types </a:t>
            </a:r>
          </a:p>
          <a:p>
            <a:r>
              <a:rPr lang="en-US" sz="1800" dirty="0"/>
              <a:t>If all the files are in the same repository, relative-path URI references can be used</a:t>
            </a:r>
          </a:p>
          <a:p>
            <a:pPr lvl="1"/>
            <a:r>
              <a:rPr lang="en-US" sz="1600" dirty="0"/>
              <a:t>E.g. $ref: 'TS29571_CommonData.yaml#/components/schemas/</a:t>
            </a:r>
            <a:r>
              <a:rPr lang="en-US" sz="1600" dirty="0" err="1"/>
              <a:t>Supi</a:t>
            </a:r>
            <a:r>
              <a:rPr lang="en-US" sz="1600" dirty="0"/>
              <a:t>'</a:t>
            </a:r>
          </a:p>
          <a:p>
            <a:r>
              <a:rPr lang="en-US" sz="1800" dirty="0"/>
              <a:t>If the files reusing common data are in a different repository, Absolute URIs or Absolute-path URI have to be used</a:t>
            </a:r>
          </a:p>
          <a:p>
            <a:pPr lvl="1"/>
            <a:r>
              <a:rPr lang="en-US" sz="1600" dirty="0" err="1"/>
              <a:t>E.g</a:t>
            </a:r>
            <a:r>
              <a:rPr lang="en-US" sz="1600" dirty="0"/>
              <a:t>; $ref: </a:t>
            </a:r>
            <a:r>
              <a:rPr lang="en-US" sz="1600" dirty="0">
                <a:highlight>
                  <a:srgbClr val="FFFF00"/>
                </a:highlight>
              </a:rPr>
              <a:t>'</a:t>
            </a:r>
            <a:r>
              <a:rPr lang="en-US" sz="1600" dirty="0">
                <a:solidFill>
                  <a:srgbClr val="FF0000"/>
                </a:solidFill>
                <a:highlight>
                  <a:srgbClr val="FFFF00"/>
                </a:highlight>
              </a:rPr>
              <a:t>https://forge.3gpp.org/rep/all/5G_APIs/raw/REL-16</a:t>
            </a:r>
            <a:r>
              <a:rPr lang="en-US" sz="1600" dirty="0">
                <a:solidFill>
                  <a:srgbClr val="FF0000"/>
                </a:solidFill>
              </a:rPr>
              <a:t>/</a:t>
            </a:r>
            <a:r>
              <a:rPr lang="en-US" sz="1600" dirty="0"/>
              <a:t>TS29571_CommonData.yaml#/components/schemas/</a:t>
            </a:r>
            <a:r>
              <a:rPr lang="en-US" sz="1600" dirty="0" err="1"/>
              <a:t>Supi</a:t>
            </a:r>
            <a:r>
              <a:rPr lang="en-US" sz="1600" dirty="0"/>
              <a:t>'</a:t>
            </a:r>
          </a:p>
          <a:p>
            <a:r>
              <a:rPr lang="en-US" sz="1800" dirty="0"/>
              <a:t>Which implies that the APIs will not work if:</a:t>
            </a:r>
          </a:p>
          <a:p>
            <a:pPr lvl="1"/>
            <a:r>
              <a:rPr lang="en-US" sz="1600" dirty="0"/>
              <a:t>the referenced files are moved to another repository</a:t>
            </a:r>
          </a:p>
          <a:p>
            <a:pPr lvl="1"/>
            <a:r>
              <a:rPr lang="en-US" sz="1600" dirty="0"/>
              <a:t>All the files are moved to a particular development environment (e.g. after cloning a repository, or copying the files locally in a PC directory). </a:t>
            </a:r>
          </a:p>
        </p:txBody>
      </p:sp>
    </p:spTree>
    <p:extLst>
      <p:ext uri="{BB962C8B-B14F-4D97-AF65-F5344CB8AC3E}">
        <p14:creationId xmlns:p14="http://schemas.microsoft.com/office/powerpoint/2010/main" val="2923639545"/>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32EF-29A5-4D32-942C-5B3E8EF01651}"/>
              </a:ext>
            </a:extLst>
          </p:cNvPr>
          <p:cNvSpPr>
            <a:spLocks noGrp="1"/>
          </p:cNvSpPr>
          <p:nvPr>
            <p:ph type="title"/>
          </p:nvPr>
        </p:nvSpPr>
        <p:spPr>
          <a:xfrm>
            <a:off x="317988" y="576141"/>
            <a:ext cx="10515600" cy="681160"/>
          </a:xfrm>
        </p:spPr>
        <p:txBody>
          <a:bodyPr/>
          <a:lstStyle/>
          <a:p>
            <a:r>
              <a:rPr lang="en-US" sz="3200" dirty="0"/>
              <a:t>Highlights of New Forge proposal from Jesus</a:t>
            </a:r>
          </a:p>
        </p:txBody>
      </p:sp>
      <p:sp>
        <p:nvSpPr>
          <p:cNvPr id="3" name="Content Placeholder 2">
            <a:extLst>
              <a:ext uri="{FF2B5EF4-FFF2-40B4-BE49-F238E27FC236}">
                <a16:creationId xmlns:a16="http://schemas.microsoft.com/office/drawing/2014/main" id="{A20BDF3C-58CE-4E7F-8EAF-51F39EE4B644}"/>
              </a:ext>
            </a:extLst>
          </p:cNvPr>
          <p:cNvSpPr>
            <a:spLocks noGrp="1"/>
          </p:cNvSpPr>
          <p:nvPr>
            <p:ph idx="1"/>
          </p:nvPr>
        </p:nvSpPr>
        <p:spPr>
          <a:xfrm>
            <a:off x="99646" y="1698137"/>
            <a:ext cx="11290789" cy="4030051"/>
          </a:xfrm>
        </p:spPr>
        <p:txBody>
          <a:bodyPr/>
          <a:lstStyle/>
          <a:p>
            <a:pPr lvl="0"/>
            <a:r>
              <a:rPr lang="en-US" sz="1600" dirty="0"/>
              <a:t>The pre-requisite/assumption, is that the normative content of 3GPP TS's shall use for cross-referencing of data types between TS's the current method described in TS 29.501:</a:t>
            </a:r>
          </a:p>
          <a:p>
            <a:pPr lvl="1"/>
            <a:r>
              <a:rPr lang="en-US" sz="1400" dirty="0"/>
              <a:t>all files are assumed to be residing on </a:t>
            </a:r>
            <a:r>
              <a:rPr lang="en-US" sz="1400" b="1" dirty="0"/>
              <a:t>a flat directory/URI structure</a:t>
            </a:r>
            <a:r>
              <a:rPr lang="en-US" sz="1400" dirty="0"/>
              <a:t>; therefore, </a:t>
            </a:r>
          </a:p>
          <a:p>
            <a:pPr lvl="1"/>
            <a:r>
              <a:rPr lang="en-US" sz="1400" dirty="0"/>
              <a:t>cross-referencing shall </a:t>
            </a:r>
            <a:r>
              <a:rPr lang="en-US" sz="1400" b="1" dirty="0"/>
              <a:t>not use </a:t>
            </a:r>
            <a:r>
              <a:rPr lang="en-US" sz="1400" dirty="0"/>
              <a:t>absolute URIs, or relative-path URI references that assume a certain directory structure..</a:t>
            </a:r>
          </a:p>
          <a:p>
            <a:r>
              <a:rPr lang="en-US" sz="1600" dirty="0"/>
              <a:t>All OpenAPI files for the stable branches (one per release) shall end up being officially published in the existing </a:t>
            </a:r>
            <a:r>
              <a:rPr lang="en-US" sz="1600" u="sng" dirty="0">
                <a:hlinkClick r:id="rId3"/>
              </a:rPr>
              <a:t>5G_APIs</a:t>
            </a:r>
            <a:r>
              <a:rPr lang="en-US" sz="1600" dirty="0"/>
              <a:t> repository. </a:t>
            </a:r>
            <a:r>
              <a:rPr lang="en-US" sz="1600" dirty="0">
                <a:ea typeface="等线" panose="02010600030101010101" pitchFamily="2" charset="-122"/>
              </a:rPr>
              <a:t>The copy of the SA5 files should be done just before the plenary, after the TSG </a:t>
            </a:r>
            <a:r>
              <a:rPr lang="en-US" sz="1600" dirty="0" err="1">
                <a:ea typeface="等线" panose="02010600030101010101" pitchFamily="2" charset="-122"/>
              </a:rPr>
              <a:t>tdoc</a:t>
            </a:r>
            <a:r>
              <a:rPr lang="en-US" sz="1600" dirty="0">
                <a:ea typeface="等线" panose="02010600030101010101" pitchFamily="2" charset="-122"/>
              </a:rPr>
              <a:t> submission deadline</a:t>
            </a:r>
            <a:endParaRPr lang="en-US" sz="1600" dirty="0"/>
          </a:p>
          <a:p>
            <a:r>
              <a:rPr lang="en-US" sz="1600" dirty="0"/>
              <a:t>SA5 OAM keeps the current WoW with additional changes:</a:t>
            </a:r>
          </a:p>
          <a:p>
            <a:pPr lvl="1"/>
            <a:r>
              <a:rPr lang="en-US" sz="1400" dirty="0"/>
              <a:t>No absolute-URI reference (impact to 5gcNrm.yaml to CT YAML files, change to local dependence with local copy of referred CT </a:t>
            </a:r>
            <a:r>
              <a:rPr lang="en-US" sz="1400" dirty="0" err="1"/>
              <a:t>yaml</a:t>
            </a:r>
            <a:r>
              <a:rPr lang="en-US" sz="1400" dirty="0"/>
              <a:t> files)</a:t>
            </a:r>
          </a:p>
          <a:p>
            <a:pPr lvl="2"/>
            <a:r>
              <a:rPr lang="en-US" sz="1200" dirty="0"/>
              <a:t>This is needed for both releases (R16/17)</a:t>
            </a:r>
          </a:p>
          <a:p>
            <a:pPr lvl="2"/>
            <a:r>
              <a:rPr lang="en-US" sz="1200" dirty="0"/>
              <a:t>Only impact to 5gcNrm.yaml</a:t>
            </a:r>
          </a:p>
          <a:p>
            <a:pPr lvl="1"/>
            <a:r>
              <a:rPr lang="en-US" sz="1400" dirty="0"/>
              <a:t>After every plenary, the newly produced OpenAPI content from those WGs with own repositories will be copied to the 5G_APIs repository</a:t>
            </a:r>
          </a:p>
          <a:p>
            <a:pPr lvl="1"/>
            <a:r>
              <a:rPr lang="en-US" sz="1400" dirty="0"/>
              <a:t>The file naming of the OpenAPI YAML files needs to follow the standard naming described in TS 29.501, i.e. the must be prefixed with the TS number (e.g. TS29571_CommonData.yaml);. </a:t>
            </a:r>
          </a:p>
          <a:p>
            <a:pPr lvl="2"/>
            <a:r>
              <a:rPr lang="en-US" sz="1100" dirty="0">
                <a:sym typeface="Wingdings" panose="05000000000000000000" pitchFamily="2" charset="2"/>
              </a:rPr>
              <a:t>5gcNrm.yaml  TS28541_5gcNrm.yaml  (similar changes to all </a:t>
            </a:r>
            <a:r>
              <a:rPr lang="en-US" sz="1100" dirty="0" err="1">
                <a:sym typeface="Wingdings" panose="05000000000000000000" pitchFamily="2" charset="2"/>
              </a:rPr>
              <a:t>yaml</a:t>
            </a:r>
            <a:r>
              <a:rPr lang="en-US" sz="1100" dirty="0">
                <a:sym typeface="Wingdings" panose="05000000000000000000" pitchFamily="2" charset="2"/>
              </a:rPr>
              <a:t> files)</a:t>
            </a:r>
            <a:endParaRPr lang="en-US" sz="1100" dirty="0"/>
          </a:p>
          <a:p>
            <a:pPr lvl="1"/>
            <a:endParaRPr lang="en-US" sz="1400" dirty="0"/>
          </a:p>
          <a:p>
            <a:endParaRPr lang="en-US" sz="1400" dirty="0"/>
          </a:p>
        </p:txBody>
      </p:sp>
    </p:spTree>
    <p:extLst>
      <p:ext uri="{BB962C8B-B14F-4D97-AF65-F5344CB8AC3E}">
        <p14:creationId xmlns:p14="http://schemas.microsoft.com/office/powerpoint/2010/main" val="169821225"/>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700E82-41A8-46CD-882B-9D4AC68685D1}"/>
              </a:ext>
            </a:extLst>
          </p:cNvPr>
          <p:cNvSpPr>
            <a:spLocks noGrp="1"/>
          </p:cNvSpPr>
          <p:nvPr>
            <p:ph type="title"/>
          </p:nvPr>
        </p:nvSpPr>
        <p:spPr/>
        <p:txBody>
          <a:bodyPr/>
          <a:lstStyle/>
          <a:p>
            <a:r>
              <a:rPr lang="fr-FR" dirty="0" err="1"/>
              <a:t>Proposal</a:t>
            </a:r>
            <a:r>
              <a:rPr lang="fr-FR" dirty="0"/>
              <a:t> for </a:t>
            </a:r>
            <a:r>
              <a:rPr lang="fr-FR" dirty="0" err="1"/>
              <a:t>OpenAPI</a:t>
            </a:r>
            <a:r>
              <a:rPr lang="fr-FR" dirty="0"/>
              <a:t> files</a:t>
            </a:r>
          </a:p>
        </p:txBody>
      </p:sp>
      <p:sp>
        <p:nvSpPr>
          <p:cNvPr id="3" name="Espace réservé du contenu 2">
            <a:extLst>
              <a:ext uri="{FF2B5EF4-FFF2-40B4-BE49-F238E27FC236}">
                <a16:creationId xmlns:a16="http://schemas.microsoft.com/office/drawing/2014/main" id="{B843FE34-6544-4D4D-88B0-F53691A0D1D7}"/>
              </a:ext>
            </a:extLst>
          </p:cNvPr>
          <p:cNvSpPr>
            <a:spLocks noGrp="1"/>
          </p:cNvSpPr>
          <p:nvPr>
            <p:ph idx="1"/>
          </p:nvPr>
        </p:nvSpPr>
        <p:spPr/>
        <p:txBody>
          <a:bodyPr/>
          <a:lstStyle/>
          <a:p>
            <a:r>
              <a:rPr lang="fr-FR" dirty="0"/>
              <a:t>Move SA5-OAM files </a:t>
            </a:r>
            <a:r>
              <a:rPr lang="fr-FR" dirty="0" err="1"/>
              <a:t>from</a:t>
            </a:r>
            <a:r>
              <a:rPr lang="fr-FR" dirty="0"/>
              <a:t> "SA5/</a:t>
            </a:r>
            <a:r>
              <a:rPr lang="fr-FR" dirty="0" err="1"/>
              <a:t>MnS</a:t>
            </a:r>
            <a:r>
              <a:rPr lang="fr-FR" dirty="0"/>
              <a:t>/</a:t>
            </a:r>
            <a:r>
              <a:rPr lang="fr-FR" dirty="0" err="1"/>
              <a:t>OpenAPI</a:t>
            </a:r>
            <a:r>
              <a:rPr lang="fr-FR" dirty="0"/>
              <a:t>" to "all/5G_APIs"</a:t>
            </a:r>
          </a:p>
          <a:p>
            <a:r>
              <a:rPr lang="fr-FR" dirty="0"/>
              <a:t>Impacts:</a:t>
            </a:r>
          </a:p>
          <a:p>
            <a:pPr lvl="1"/>
            <a:r>
              <a:rPr lang="fr-FR" dirty="0"/>
              <a:t>Update of the file </a:t>
            </a:r>
            <a:r>
              <a:rPr lang="fr-FR" dirty="0" err="1"/>
              <a:t>names</a:t>
            </a:r>
            <a:r>
              <a:rPr lang="fr-FR" dirty="0"/>
              <a:t> in SA5 </a:t>
            </a:r>
            <a:r>
              <a:rPr lang="fr-FR" dirty="0" err="1"/>
              <a:t>specs</a:t>
            </a:r>
            <a:r>
              <a:rPr lang="fr-FR" dirty="0"/>
              <a:t> to </a:t>
            </a:r>
            <a:r>
              <a:rPr lang="fr-FR" dirty="0" err="1"/>
              <a:t>adopt</a:t>
            </a:r>
            <a:r>
              <a:rPr lang="fr-FR" dirty="0"/>
              <a:t> a </a:t>
            </a:r>
            <a:r>
              <a:rPr lang="fr-FR" dirty="0" err="1"/>
              <a:t>common</a:t>
            </a:r>
            <a:r>
              <a:rPr lang="fr-FR" dirty="0"/>
              <a:t> format (</a:t>
            </a:r>
            <a:r>
              <a:rPr lang="fr-FR" i="1" dirty="0"/>
              <a:t>slide 10</a:t>
            </a:r>
            <a:r>
              <a:rPr lang="fr-FR" dirty="0"/>
              <a:t>)</a:t>
            </a:r>
          </a:p>
          <a:p>
            <a:pPr lvl="1"/>
            <a:r>
              <a:rPr lang="fr-FR" dirty="0"/>
              <a:t>LS OUT to </a:t>
            </a:r>
            <a:r>
              <a:rPr lang="fr-FR" dirty="0" err="1"/>
              <a:t>external</a:t>
            </a:r>
            <a:r>
              <a:rPr lang="fr-FR" dirty="0"/>
              <a:t> bodies to </a:t>
            </a:r>
            <a:r>
              <a:rPr lang="fr-FR" dirty="0" err="1"/>
              <a:t>indicate</a:t>
            </a:r>
            <a:r>
              <a:rPr lang="fr-FR" dirty="0"/>
              <a:t> the change of repository (if </a:t>
            </a:r>
            <a:r>
              <a:rPr lang="fr-FR" dirty="0" err="1"/>
              <a:t>needed</a:t>
            </a:r>
            <a:r>
              <a:rPr lang="fr-FR" dirty="0"/>
              <a:t>)</a:t>
            </a:r>
          </a:p>
          <a:p>
            <a:pPr lvl="1"/>
            <a:r>
              <a:rPr lang="fr-FR" dirty="0"/>
              <a:t>Update 21.900 to </a:t>
            </a:r>
            <a:r>
              <a:rPr lang="fr-FR" dirty="0" err="1"/>
              <a:t>remove</a:t>
            </a:r>
            <a:r>
              <a:rPr lang="fr-FR" dirty="0"/>
              <a:t> the </a:t>
            </a:r>
            <a:r>
              <a:rPr lang="fr-FR" dirty="0" err="1"/>
              <a:t>reference</a:t>
            </a:r>
            <a:r>
              <a:rPr lang="fr-FR" dirty="0"/>
              <a:t> </a:t>
            </a:r>
            <a:r>
              <a:rPr lang="en-US" dirty="0"/>
              <a:t>TS 29.501</a:t>
            </a:r>
            <a:endParaRPr lang="fr-FR" dirty="0"/>
          </a:p>
          <a:p>
            <a:pPr lvl="1"/>
            <a:r>
              <a:rPr lang="fr-FR" dirty="0" err="1"/>
              <a:t>Publish</a:t>
            </a:r>
            <a:r>
              <a:rPr lang="fr-FR" dirty="0"/>
              <a:t> a Common user guide (</a:t>
            </a:r>
            <a:r>
              <a:rPr lang="fr-FR" dirty="0" err="1"/>
              <a:t>role</a:t>
            </a:r>
            <a:r>
              <a:rPr lang="fr-FR" dirty="0"/>
              <a:t>, </a:t>
            </a:r>
            <a:r>
              <a:rPr lang="fr-FR" dirty="0" err="1"/>
              <a:t>branching</a:t>
            </a:r>
            <a:r>
              <a:rPr lang="fr-FR" dirty="0"/>
              <a:t>, tag, etc.)</a:t>
            </a:r>
          </a:p>
          <a:p>
            <a:pPr lvl="1"/>
            <a:r>
              <a:rPr lang="fr-FR" dirty="0"/>
              <a:t>…</a:t>
            </a:r>
          </a:p>
        </p:txBody>
      </p:sp>
    </p:spTree>
    <p:extLst>
      <p:ext uri="{BB962C8B-B14F-4D97-AF65-F5344CB8AC3E}">
        <p14:creationId xmlns:p14="http://schemas.microsoft.com/office/powerpoint/2010/main" val="1200606764"/>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p:txBody>
          <a:bodyPr/>
          <a:lstStyle/>
          <a:p>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2000" dirty="0"/>
              <a:t>Files of the same types in the same repository</a:t>
            </a:r>
          </a:p>
          <a:p>
            <a:r>
              <a:rPr lang="en-US" sz="2000" dirty="0"/>
              <a:t>Same common structure applied to all repos</a:t>
            </a:r>
          </a:p>
          <a:p>
            <a:r>
              <a:rPr lang="en-US" sz="2000" dirty="0"/>
              <a:t>For each repo, 1 stable branches per active release</a:t>
            </a:r>
          </a:p>
          <a:p>
            <a:pPr lvl="1"/>
            <a:r>
              <a:rPr lang="en-US" sz="1800" dirty="0"/>
              <a:t>Rel-17 (current), Rel-16… Up to Rel-8 (other releases being closed)</a:t>
            </a:r>
          </a:p>
          <a:p>
            <a:r>
              <a:rPr lang="en-US" sz="2000" dirty="0"/>
              <a:t>Same use of the temporary branches per release as for </a:t>
            </a:r>
            <a:r>
              <a:rPr lang="en-US" sz="2000" dirty="0" err="1"/>
              <a:t>OpenAPI</a:t>
            </a:r>
            <a:endParaRPr lang="en-US" sz="2000" dirty="0"/>
          </a:p>
          <a:p>
            <a:pPr marL="742950" lvl="1" indent="-285750"/>
            <a:r>
              <a:rPr lang="fr-FR" sz="1800" dirty="0" err="1"/>
              <a:t>Containing</a:t>
            </a:r>
            <a:r>
              <a:rPr lang="fr-FR" sz="1800" dirty="0"/>
              <a:t> </a:t>
            </a:r>
            <a:r>
              <a:rPr lang="fr-FR" sz="1800" dirty="0" err="1"/>
              <a:t>openAPi</a:t>
            </a:r>
            <a:r>
              <a:rPr lang="fr-FR" sz="1800" dirty="0"/>
              <a:t> files </a:t>
            </a:r>
            <a:r>
              <a:rPr lang="fr-FR" sz="1800" dirty="0" err="1"/>
              <a:t>implementing</a:t>
            </a:r>
            <a:r>
              <a:rPr lang="fr-FR" sz="1800" dirty="0"/>
              <a:t> Rel-X </a:t>
            </a:r>
            <a:r>
              <a:rPr lang="fr-FR" sz="1800" dirty="0" err="1"/>
              <a:t>agreed</a:t>
            </a:r>
            <a:r>
              <a:rPr lang="fr-FR" sz="1800" dirty="0"/>
              <a:t> CR sent to the </a:t>
            </a:r>
            <a:r>
              <a:rPr lang="fr-FR" sz="1800" dirty="0" err="1"/>
              <a:t>next</a:t>
            </a:r>
            <a:r>
              <a:rPr lang="fr-FR" sz="1800" dirty="0"/>
              <a:t> TSG# as </a:t>
            </a:r>
            <a:r>
              <a:rPr lang="fr-FR" sz="1800" dirty="0" err="1"/>
              <a:t>well</a:t>
            </a:r>
            <a:r>
              <a:rPr lang="fr-FR" sz="1800" dirty="0"/>
              <a:t> as all the </a:t>
            </a:r>
            <a:r>
              <a:rPr lang="fr-FR" sz="1800" dirty="0" err="1"/>
              <a:t>other</a:t>
            </a:r>
            <a:r>
              <a:rPr lang="fr-FR" sz="1800" dirty="0"/>
              <a:t> (</a:t>
            </a:r>
            <a:r>
              <a:rPr lang="fr-FR" sz="1800" dirty="0" err="1"/>
              <a:t>unchanged</a:t>
            </a:r>
            <a:r>
              <a:rPr lang="fr-FR" sz="1800" dirty="0"/>
              <a:t>) files </a:t>
            </a:r>
            <a:r>
              <a:rPr lang="fr-FR" sz="1800" dirty="0" err="1"/>
              <a:t>valid</a:t>
            </a:r>
            <a:r>
              <a:rPr lang="fr-FR" sz="1800" dirty="0"/>
              <a:t> for the Rel-X</a:t>
            </a:r>
          </a:p>
          <a:p>
            <a:pPr marL="742950" lvl="1" indent="-285750"/>
            <a:r>
              <a:rPr lang="fr-FR" sz="1800" dirty="0"/>
              <a:t>Use to </a:t>
            </a:r>
            <a:r>
              <a:rPr lang="fr-FR" sz="1800" dirty="0" err="1"/>
              <a:t>validate</a:t>
            </a:r>
            <a:r>
              <a:rPr lang="fr-FR" sz="1800" dirty="0"/>
              <a:t> the draft version of </a:t>
            </a:r>
            <a:r>
              <a:rPr lang="fr-FR" sz="1800" dirty="0" err="1"/>
              <a:t>OpenAPI</a:t>
            </a:r>
            <a:r>
              <a:rPr lang="fr-FR" sz="1800" dirty="0"/>
              <a:t> and cross check</a:t>
            </a:r>
          </a:p>
          <a:p>
            <a:pPr lvl="1"/>
            <a:r>
              <a:rPr lang="en-US" sz="1800" dirty="0"/>
              <a:t>Deleted after each plenary</a:t>
            </a:r>
          </a:p>
          <a:p>
            <a:r>
              <a:rPr lang="en-US" sz="2000" dirty="0"/>
              <a:t>Possibility for any required additional temporary branches (per WG meeting, per delegate, per CR, etc.)</a:t>
            </a:r>
          </a:p>
          <a:p>
            <a:pPr lvl="1"/>
            <a:r>
              <a:rPr lang="en-US" sz="1800" dirty="0"/>
              <a:t>Deleted at the latest after each plenary</a:t>
            </a:r>
          </a:p>
          <a:p>
            <a:r>
              <a:rPr lang="en-US" sz="2000" dirty="0"/>
              <a:t>Specific validation tools per repo</a:t>
            </a:r>
          </a:p>
          <a:p>
            <a:endParaRPr lang="fr-FR" sz="2000" dirty="0"/>
          </a:p>
        </p:txBody>
      </p:sp>
    </p:spTree>
    <p:extLst>
      <p:ext uri="{BB962C8B-B14F-4D97-AF65-F5344CB8AC3E}">
        <p14:creationId xmlns:p14="http://schemas.microsoft.com/office/powerpoint/2010/main" val="1539749931"/>
      </p:ext>
    </p:extLst>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0AF830B4-D73C-471F-A4B1-DE07E696CA04}"/>
              </a:ext>
            </a:extLst>
          </p:cNvPr>
          <p:cNvSpPr txBox="1"/>
          <p:nvPr/>
        </p:nvSpPr>
        <p:spPr>
          <a:xfrm>
            <a:off x="6329113" y="3125648"/>
            <a:ext cx="671979" cy="369332"/>
          </a:xfrm>
          <a:prstGeom prst="rect">
            <a:avLst/>
          </a:prstGeom>
          <a:noFill/>
        </p:spPr>
        <p:txBody>
          <a:bodyPr wrap="none" rtlCol="0">
            <a:spAutoFit/>
          </a:bodyPr>
          <a:lstStyle/>
          <a:p>
            <a:r>
              <a:rPr lang="fr-FR" dirty="0" err="1"/>
              <a:t>yaml</a:t>
            </a:r>
            <a:endParaRPr lang="fr-FR" dirty="0"/>
          </a:p>
        </p:txBody>
      </p:sp>
      <p:sp>
        <p:nvSpPr>
          <p:cNvPr id="31" name="Flèche : droite 30">
            <a:extLst>
              <a:ext uri="{FF2B5EF4-FFF2-40B4-BE49-F238E27FC236}">
                <a16:creationId xmlns:a16="http://schemas.microsoft.com/office/drawing/2014/main" id="{BB718834-FC55-4378-94BC-E78E408B43CF}"/>
              </a:ext>
            </a:extLst>
          </p:cNvPr>
          <p:cNvSpPr/>
          <p:nvPr/>
        </p:nvSpPr>
        <p:spPr>
          <a:xfrm>
            <a:off x="3955200" y="3221682"/>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 droite 31">
            <a:extLst>
              <a:ext uri="{FF2B5EF4-FFF2-40B4-BE49-F238E27FC236}">
                <a16:creationId xmlns:a16="http://schemas.microsoft.com/office/drawing/2014/main" id="{56E1EBF1-41BF-40B5-B5A8-44DBC01B6DD7}"/>
              </a:ext>
            </a:extLst>
          </p:cNvPr>
          <p:cNvSpPr/>
          <p:nvPr/>
        </p:nvSpPr>
        <p:spPr>
          <a:xfrm>
            <a:off x="3977041" y="369079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4B83EFB5-7C72-4368-AA95-EF2CACBCAE4D}"/>
              </a:ext>
            </a:extLst>
          </p:cNvPr>
          <p:cNvSpPr txBox="1"/>
          <p:nvPr/>
        </p:nvSpPr>
        <p:spPr>
          <a:xfrm>
            <a:off x="6368192" y="2679602"/>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4" name="Flèche : droite 33">
            <a:extLst>
              <a:ext uri="{FF2B5EF4-FFF2-40B4-BE49-F238E27FC236}">
                <a16:creationId xmlns:a16="http://schemas.microsoft.com/office/drawing/2014/main" id="{759EF59D-28C6-40B5-9691-95422CEA05E5}"/>
              </a:ext>
            </a:extLst>
          </p:cNvPr>
          <p:cNvSpPr/>
          <p:nvPr/>
        </p:nvSpPr>
        <p:spPr>
          <a:xfrm>
            <a:off x="3955199" y="2822539"/>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a:extLst>
              <a:ext uri="{FF2B5EF4-FFF2-40B4-BE49-F238E27FC236}">
                <a16:creationId xmlns:a16="http://schemas.microsoft.com/office/drawing/2014/main" id="{2BC53A46-0A76-4009-BD7C-A15E633B3E46}"/>
              </a:ext>
            </a:extLst>
          </p:cNvPr>
          <p:cNvSpPr txBox="1"/>
          <p:nvPr/>
        </p:nvSpPr>
        <p:spPr>
          <a:xfrm>
            <a:off x="6310118" y="4001297"/>
            <a:ext cx="748923" cy="369332"/>
          </a:xfrm>
          <a:prstGeom prst="rect">
            <a:avLst/>
          </a:prstGeom>
          <a:noFill/>
        </p:spPr>
        <p:txBody>
          <a:bodyPr wrap="none" rtlCol="0">
            <a:spAutoFit/>
          </a:bodyPr>
          <a:lstStyle/>
          <a:p>
            <a:r>
              <a:rPr lang="fr-FR" dirty="0">
                <a:solidFill>
                  <a:schemeClr val="accent5"/>
                </a:solidFill>
              </a:rPr>
              <a:t>asn.1</a:t>
            </a:r>
          </a:p>
        </p:txBody>
      </p:sp>
      <p:sp>
        <p:nvSpPr>
          <p:cNvPr id="36" name="Flèche : droite 35">
            <a:extLst>
              <a:ext uri="{FF2B5EF4-FFF2-40B4-BE49-F238E27FC236}">
                <a16:creationId xmlns:a16="http://schemas.microsoft.com/office/drawing/2014/main" id="{91DEB7B3-BE42-4D6B-A7FA-ABEE67AA41A1}"/>
              </a:ext>
            </a:extLst>
          </p:cNvPr>
          <p:cNvSpPr/>
          <p:nvPr/>
        </p:nvSpPr>
        <p:spPr>
          <a:xfrm>
            <a:off x="3971505" y="411374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a:extLst>
              <a:ext uri="{FF2B5EF4-FFF2-40B4-BE49-F238E27FC236}">
                <a16:creationId xmlns:a16="http://schemas.microsoft.com/office/drawing/2014/main" id="{CDC03E62-68B4-434B-A518-281804E0B4C6}"/>
              </a:ext>
            </a:extLst>
          </p:cNvPr>
          <p:cNvSpPr txBox="1"/>
          <p:nvPr/>
        </p:nvSpPr>
        <p:spPr>
          <a:xfrm>
            <a:off x="6329113" y="3563810"/>
            <a:ext cx="684803" cy="369332"/>
          </a:xfrm>
          <a:prstGeom prst="rect">
            <a:avLst/>
          </a:prstGeom>
          <a:noFill/>
        </p:spPr>
        <p:txBody>
          <a:bodyPr wrap="none" rtlCol="0">
            <a:spAutoFit/>
          </a:bodyPr>
          <a:lstStyle/>
          <a:p>
            <a:r>
              <a:rPr lang="fr-FR" dirty="0">
                <a:solidFill>
                  <a:srgbClr val="00B050"/>
                </a:solidFill>
              </a:rPr>
              <a:t>yang</a:t>
            </a:r>
          </a:p>
        </p:txBody>
      </p: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600705"/>
      </p:ext>
    </p:extLst>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F423DD8E-19C3-417D-B2BA-4069B49ED5BC}"/>
              </a:ext>
            </a:extLst>
          </p:cNvPr>
          <p:cNvSpPr/>
          <p:nvPr/>
        </p:nvSpPr>
        <p:spPr>
          <a:xfrm>
            <a:off x="4492763" y="2522759"/>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/Rel-17</a:t>
            </a:r>
          </a:p>
        </p:txBody>
      </p:sp>
      <p:sp>
        <p:nvSpPr>
          <p:cNvPr id="72" name="Rectangle 71">
            <a:extLst>
              <a:ext uri="{FF2B5EF4-FFF2-40B4-BE49-F238E27FC236}">
                <a16:creationId xmlns:a16="http://schemas.microsoft.com/office/drawing/2014/main" id="{9AB6EAE0-2634-4D77-A3B8-25829127C69C}"/>
              </a:ext>
            </a:extLst>
          </p:cNvPr>
          <p:cNvSpPr/>
          <p:nvPr/>
        </p:nvSpPr>
        <p:spPr>
          <a:xfrm>
            <a:off x="4492763" y="2953162"/>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/Rel-16</a:t>
            </a:r>
          </a:p>
        </p:txBody>
      </p:sp>
      <p:sp>
        <p:nvSpPr>
          <p:cNvPr id="73" name="Rectangle 72">
            <a:extLst>
              <a:ext uri="{FF2B5EF4-FFF2-40B4-BE49-F238E27FC236}">
                <a16:creationId xmlns:a16="http://schemas.microsoft.com/office/drawing/2014/main" id="{82F79476-468C-4A23-A00D-B18B5DDE07EC}"/>
              </a:ext>
            </a:extLst>
          </p:cNvPr>
          <p:cNvSpPr/>
          <p:nvPr/>
        </p:nvSpPr>
        <p:spPr>
          <a:xfrm>
            <a:off x="4492764" y="3401077"/>
            <a:ext cx="1676400"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/Rel-15</a:t>
            </a:r>
          </a:p>
        </p:txBody>
      </p:sp>
      <p:sp>
        <p:nvSpPr>
          <p:cNvPr id="74" name="Rectangle 73">
            <a:extLst>
              <a:ext uri="{FF2B5EF4-FFF2-40B4-BE49-F238E27FC236}">
                <a16:creationId xmlns:a16="http://schemas.microsoft.com/office/drawing/2014/main" id="{F7080139-D37E-48B6-A2E6-AE1CCFCE5D57}"/>
              </a:ext>
            </a:extLst>
          </p:cNvPr>
          <p:cNvSpPr/>
          <p:nvPr/>
        </p:nvSpPr>
        <p:spPr>
          <a:xfrm>
            <a:off x="4492763" y="3891993"/>
            <a:ext cx="1676401"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/Rel-15-drafts-TSG#</a:t>
            </a:r>
          </a:p>
        </p:txBody>
      </p:sp>
      <p:sp>
        <p:nvSpPr>
          <p:cNvPr id="75" name="Rectangle 74">
            <a:extLst>
              <a:ext uri="{FF2B5EF4-FFF2-40B4-BE49-F238E27FC236}">
                <a16:creationId xmlns:a16="http://schemas.microsoft.com/office/drawing/2014/main" id="{5CB32732-8FF2-4721-93DA-AD77A6AE4FAC}"/>
              </a:ext>
            </a:extLst>
          </p:cNvPr>
          <p:cNvSpPr/>
          <p:nvPr/>
        </p:nvSpPr>
        <p:spPr>
          <a:xfrm>
            <a:off x="4492764" y="4373421"/>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/Rel-16-drafts-TSG#</a:t>
            </a:r>
          </a:p>
        </p:txBody>
      </p:sp>
      <p:sp>
        <p:nvSpPr>
          <p:cNvPr id="76" name="Rectangle 75">
            <a:extLst>
              <a:ext uri="{FF2B5EF4-FFF2-40B4-BE49-F238E27FC236}">
                <a16:creationId xmlns:a16="http://schemas.microsoft.com/office/drawing/2014/main" id="{D1579671-BFED-4A11-97DF-30E832857022}"/>
              </a:ext>
            </a:extLst>
          </p:cNvPr>
          <p:cNvSpPr/>
          <p:nvPr/>
        </p:nvSpPr>
        <p:spPr>
          <a:xfrm>
            <a:off x="4492763" y="4845810"/>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/Rel-17-drafts-TSG#</a:t>
            </a:r>
          </a:p>
        </p:txBody>
      </p:sp>
      <p:cxnSp>
        <p:nvCxnSpPr>
          <p:cNvPr id="77" name="Connecteur : en angle 76">
            <a:extLst>
              <a:ext uri="{FF2B5EF4-FFF2-40B4-BE49-F238E27FC236}">
                <a16:creationId xmlns:a16="http://schemas.microsoft.com/office/drawing/2014/main" id="{9DCBCD1E-3D2B-43EF-B4A8-8E841270B275}"/>
              </a:ext>
            </a:extLst>
          </p:cNvPr>
          <p:cNvCxnSpPr>
            <a:cxnSpLocks/>
            <a:endCxn id="71" idx="1"/>
          </p:cNvCxnSpPr>
          <p:nvPr/>
        </p:nvCxnSpPr>
        <p:spPr>
          <a:xfrm flipV="1">
            <a:off x="4171398" y="2690102"/>
            <a:ext cx="321365" cy="701104"/>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78" name="Connecteur : en angle 77">
            <a:extLst>
              <a:ext uri="{FF2B5EF4-FFF2-40B4-BE49-F238E27FC236}">
                <a16:creationId xmlns:a16="http://schemas.microsoft.com/office/drawing/2014/main" id="{B8D701AF-B724-4929-A526-337799DA2D5C}"/>
              </a:ext>
            </a:extLst>
          </p:cNvPr>
          <p:cNvCxnSpPr>
            <a:cxnSpLocks/>
            <a:endCxn id="72" idx="1"/>
          </p:cNvCxnSpPr>
          <p:nvPr/>
        </p:nvCxnSpPr>
        <p:spPr>
          <a:xfrm flipV="1">
            <a:off x="4171398" y="3120505"/>
            <a:ext cx="321365" cy="270701"/>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9" name="Connecteur : en angle 78">
            <a:extLst>
              <a:ext uri="{FF2B5EF4-FFF2-40B4-BE49-F238E27FC236}">
                <a16:creationId xmlns:a16="http://schemas.microsoft.com/office/drawing/2014/main" id="{E58B0185-9664-4248-94E2-6580C00F8878}"/>
              </a:ext>
            </a:extLst>
          </p:cNvPr>
          <p:cNvCxnSpPr>
            <a:cxnSpLocks/>
            <a:endCxn id="73" idx="1"/>
          </p:cNvCxnSpPr>
          <p:nvPr/>
        </p:nvCxnSpPr>
        <p:spPr>
          <a:xfrm>
            <a:off x="4171398" y="3391206"/>
            <a:ext cx="321366" cy="17721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0" name="Connecteur : en angle 79">
            <a:extLst>
              <a:ext uri="{FF2B5EF4-FFF2-40B4-BE49-F238E27FC236}">
                <a16:creationId xmlns:a16="http://schemas.microsoft.com/office/drawing/2014/main" id="{351560E7-5518-4FE8-BAC2-F91FB9E921E7}"/>
              </a:ext>
            </a:extLst>
          </p:cNvPr>
          <p:cNvCxnSpPr>
            <a:cxnSpLocks/>
            <a:endCxn id="74" idx="1"/>
          </p:cNvCxnSpPr>
          <p:nvPr/>
        </p:nvCxnSpPr>
        <p:spPr>
          <a:xfrm>
            <a:off x="4171398" y="3391206"/>
            <a:ext cx="321365" cy="66813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1" name="Connecteur : en angle 80">
            <a:extLst>
              <a:ext uri="{FF2B5EF4-FFF2-40B4-BE49-F238E27FC236}">
                <a16:creationId xmlns:a16="http://schemas.microsoft.com/office/drawing/2014/main" id="{6A067052-4345-43EE-BC5D-2FBD12D3BC9B}"/>
              </a:ext>
            </a:extLst>
          </p:cNvPr>
          <p:cNvCxnSpPr>
            <a:cxnSpLocks/>
            <a:endCxn id="75" idx="1"/>
          </p:cNvCxnSpPr>
          <p:nvPr/>
        </p:nvCxnSpPr>
        <p:spPr>
          <a:xfrm>
            <a:off x="4171398" y="3391206"/>
            <a:ext cx="321366" cy="114955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2" name="Connecteur : en angle 81">
            <a:extLst>
              <a:ext uri="{FF2B5EF4-FFF2-40B4-BE49-F238E27FC236}">
                <a16:creationId xmlns:a16="http://schemas.microsoft.com/office/drawing/2014/main" id="{4ABEA2EC-B9C5-4B4F-B563-4F1BA455BAB6}"/>
              </a:ext>
            </a:extLst>
          </p:cNvPr>
          <p:cNvCxnSpPr>
            <a:cxnSpLocks/>
            <a:endCxn id="76" idx="1"/>
          </p:cNvCxnSpPr>
          <p:nvPr/>
        </p:nvCxnSpPr>
        <p:spPr>
          <a:xfrm>
            <a:off x="4171398" y="3391206"/>
            <a:ext cx="321365" cy="162194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A56C5B0-57BA-4FD6-86E3-69A43199B439}"/>
              </a:ext>
            </a:extLst>
          </p:cNvPr>
          <p:cNvCxnSpPr>
            <a:cxnSpLocks/>
          </p:cNvCxnSpPr>
          <p:nvPr/>
        </p:nvCxnSpPr>
        <p:spPr>
          <a:xfrm>
            <a:off x="7212771" y="2953162"/>
            <a:ext cx="0" cy="2227333"/>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84" name="Rectangle 83">
            <a:extLst>
              <a:ext uri="{FF2B5EF4-FFF2-40B4-BE49-F238E27FC236}">
                <a16:creationId xmlns:a16="http://schemas.microsoft.com/office/drawing/2014/main" id="{0A0FA800-CC29-4720-BB83-C48BC8DABE45}"/>
              </a:ext>
            </a:extLst>
          </p:cNvPr>
          <p:cNvSpPr/>
          <p:nvPr/>
        </p:nvSpPr>
        <p:spPr>
          <a:xfrm>
            <a:off x="6487215" y="3782145"/>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/TS29.510_Nnrf_AccessToken.yaml</a:t>
            </a:r>
          </a:p>
        </p:txBody>
      </p:sp>
      <p:sp>
        <p:nvSpPr>
          <p:cNvPr id="85" name="Rectangle 84">
            <a:extLst>
              <a:ext uri="{FF2B5EF4-FFF2-40B4-BE49-F238E27FC236}">
                <a16:creationId xmlns:a16="http://schemas.microsoft.com/office/drawing/2014/main" id="{29C3B61D-4E56-43D6-8D37-E67CC78595AE}"/>
              </a:ext>
            </a:extLst>
          </p:cNvPr>
          <p:cNvSpPr/>
          <p:nvPr/>
        </p:nvSpPr>
        <p:spPr>
          <a:xfrm>
            <a:off x="6490525" y="5278642"/>
            <a:ext cx="4084908"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/TS32291_Nchf_ConvergedCharging.yaml</a:t>
            </a:r>
          </a:p>
        </p:txBody>
      </p:sp>
      <p:cxnSp>
        <p:nvCxnSpPr>
          <p:cNvPr id="86" name="Connecteur : en angle 85">
            <a:extLst>
              <a:ext uri="{FF2B5EF4-FFF2-40B4-BE49-F238E27FC236}">
                <a16:creationId xmlns:a16="http://schemas.microsoft.com/office/drawing/2014/main" id="{D37D458C-D4FB-40AD-BFCA-99B714A2392B}"/>
              </a:ext>
            </a:extLst>
          </p:cNvPr>
          <p:cNvCxnSpPr>
            <a:cxnSpLocks/>
            <a:stCxn id="74" idx="3"/>
            <a:endCxn id="84" idx="1"/>
          </p:cNvCxnSpPr>
          <p:nvPr/>
        </p:nvCxnSpPr>
        <p:spPr>
          <a:xfrm flipV="1">
            <a:off x="6169164" y="3949488"/>
            <a:ext cx="318051" cy="10984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7" name="Connecteur : en angle 86">
            <a:extLst>
              <a:ext uri="{FF2B5EF4-FFF2-40B4-BE49-F238E27FC236}">
                <a16:creationId xmlns:a16="http://schemas.microsoft.com/office/drawing/2014/main" id="{F6CE6D00-1AA9-4221-8984-8DA32F11BD79}"/>
              </a:ext>
            </a:extLst>
          </p:cNvPr>
          <p:cNvCxnSpPr>
            <a:cxnSpLocks/>
            <a:stCxn id="74" idx="3"/>
            <a:endCxn id="85" idx="1"/>
          </p:cNvCxnSpPr>
          <p:nvPr/>
        </p:nvCxnSpPr>
        <p:spPr>
          <a:xfrm>
            <a:off x="6169164" y="4059336"/>
            <a:ext cx="321361" cy="138664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88" name="Rectangle 87">
            <a:extLst>
              <a:ext uri="{FF2B5EF4-FFF2-40B4-BE49-F238E27FC236}">
                <a16:creationId xmlns:a16="http://schemas.microsoft.com/office/drawing/2014/main" id="{252F39BE-92CC-48FA-82BA-D9F16CA60F94}"/>
              </a:ext>
            </a:extLst>
          </p:cNvPr>
          <p:cNvSpPr/>
          <p:nvPr/>
        </p:nvSpPr>
        <p:spPr>
          <a:xfrm>
            <a:off x="6487215" y="2527423"/>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/TS29122_AsSessionWithQoS.yaml</a:t>
            </a:r>
          </a:p>
        </p:txBody>
      </p:sp>
      <p:cxnSp>
        <p:nvCxnSpPr>
          <p:cNvPr id="89" name="Connecteur : en angle 88">
            <a:extLst>
              <a:ext uri="{FF2B5EF4-FFF2-40B4-BE49-F238E27FC236}">
                <a16:creationId xmlns:a16="http://schemas.microsoft.com/office/drawing/2014/main" id="{FE041872-BAE5-4875-B5BD-70C385A93C8C}"/>
              </a:ext>
            </a:extLst>
          </p:cNvPr>
          <p:cNvCxnSpPr>
            <a:cxnSpLocks/>
            <a:stCxn id="74" idx="3"/>
            <a:endCxn id="88" idx="1"/>
          </p:cNvCxnSpPr>
          <p:nvPr/>
        </p:nvCxnSpPr>
        <p:spPr>
          <a:xfrm flipV="1">
            <a:off x="6169164" y="2694766"/>
            <a:ext cx="318051" cy="136457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90" name="Flèche : droite 89">
            <a:extLst>
              <a:ext uri="{FF2B5EF4-FFF2-40B4-BE49-F238E27FC236}">
                <a16:creationId xmlns:a16="http://schemas.microsoft.com/office/drawing/2014/main" id="{30E49BAC-1052-463D-9ABB-A4C2496CE189}"/>
              </a:ext>
            </a:extLst>
          </p:cNvPr>
          <p:cNvSpPr/>
          <p:nvPr/>
        </p:nvSpPr>
        <p:spPr>
          <a:xfrm>
            <a:off x="3342553" y="3301502"/>
            <a:ext cx="645355" cy="1819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a:extLst>
              <a:ext uri="{FF2B5EF4-FFF2-40B4-BE49-F238E27FC236}">
                <a16:creationId xmlns:a16="http://schemas.microsoft.com/office/drawing/2014/main" id="{8128D541-C07D-42A6-8F98-661AE6328C5E}"/>
              </a:ext>
            </a:extLst>
          </p:cNvPr>
          <p:cNvSpPr/>
          <p:nvPr/>
        </p:nvSpPr>
        <p:spPr>
          <a:xfrm>
            <a:off x="1012609" y="5791217"/>
            <a:ext cx="9559697" cy="307777"/>
          </a:xfrm>
          <a:prstGeom prst="rect">
            <a:avLst/>
          </a:prstGeom>
        </p:spPr>
        <p:txBody>
          <a:bodyPr wrap="square">
            <a:spAutoFit/>
          </a:bodyPr>
          <a:lstStyle/>
          <a:p>
            <a:r>
              <a:rPr lang="en-US" sz="1400" dirty="0"/>
              <a:t>* Possibility for any required additional temporary branches (per WG meeting, per delegate, per CR, etc.)</a:t>
            </a:r>
            <a:endParaRPr lang="fr-FR" sz="1400" dirty="0"/>
          </a:p>
        </p:txBody>
      </p:sp>
    </p:spTree>
    <p:extLst>
      <p:ext uri="{BB962C8B-B14F-4D97-AF65-F5344CB8AC3E}">
        <p14:creationId xmlns:p14="http://schemas.microsoft.com/office/powerpoint/2010/main" val="4139510416"/>
      </p:ext>
    </p:extLst>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15862-F6E3-4FC2-9232-746B2E2EE2C1}"/>
              </a:ext>
            </a:extLst>
          </p:cNvPr>
          <p:cNvSpPr>
            <a:spLocks noGrp="1"/>
          </p:cNvSpPr>
          <p:nvPr>
            <p:ph type="title"/>
          </p:nvPr>
        </p:nvSpPr>
        <p:spPr/>
        <p:txBody>
          <a:bodyPr/>
          <a:lstStyle/>
          <a:p>
            <a:r>
              <a:rPr lang="en-US" dirty="0"/>
              <a:t>Proposed common File name format</a:t>
            </a:r>
            <a:endParaRPr lang="fr-FR" dirty="0"/>
          </a:p>
        </p:txBody>
      </p:sp>
      <p:sp>
        <p:nvSpPr>
          <p:cNvPr id="3" name="Espace réservé du contenu 2">
            <a:extLst>
              <a:ext uri="{FF2B5EF4-FFF2-40B4-BE49-F238E27FC236}">
                <a16:creationId xmlns:a16="http://schemas.microsoft.com/office/drawing/2014/main" id="{1E9D4CFB-6CF5-40DD-9646-0C6CFEB71082}"/>
              </a:ext>
            </a:extLst>
          </p:cNvPr>
          <p:cNvSpPr>
            <a:spLocks noGrp="1"/>
          </p:cNvSpPr>
          <p:nvPr>
            <p:ph idx="1"/>
          </p:nvPr>
        </p:nvSpPr>
        <p:spPr/>
        <p:txBody>
          <a:bodyPr/>
          <a:lstStyle/>
          <a:p>
            <a:r>
              <a:rPr lang="en-US" dirty="0"/>
              <a:t>Proposition: same format for all the files stored in 3GPP Forge:</a:t>
            </a:r>
            <a:endParaRPr lang="fr-FR" dirty="0"/>
          </a:p>
          <a:p>
            <a:pPr lvl="1"/>
            <a:r>
              <a:rPr lang="en-US" dirty="0"/>
              <a:t>[</a:t>
            </a:r>
            <a:r>
              <a:rPr lang="en-US" dirty="0" err="1">
                <a:solidFill>
                  <a:srgbClr val="FF0000"/>
                </a:solidFill>
              </a:rPr>
              <a:t>TSnumber</a:t>
            </a:r>
            <a:r>
              <a:rPr lang="en-US" dirty="0"/>
              <a:t>]_[</a:t>
            </a:r>
            <a:r>
              <a:rPr lang="en-US" dirty="0">
                <a:solidFill>
                  <a:srgbClr val="7030A0"/>
                </a:solidFill>
              </a:rPr>
              <a:t>filename</a:t>
            </a:r>
            <a:r>
              <a:rPr lang="en-US" dirty="0"/>
              <a:t>].[</a:t>
            </a:r>
            <a:r>
              <a:rPr lang="en-US" dirty="0" err="1">
                <a:solidFill>
                  <a:srgbClr val="00FF00"/>
                </a:solidFill>
              </a:rPr>
              <a:t>ext</a:t>
            </a:r>
            <a:r>
              <a:rPr lang="en-US" dirty="0"/>
              <a:t>]</a:t>
            </a:r>
            <a:endParaRPr lang="fr-FR" dirty="0"/>
          </a:p>
          <a:p>
            <a:pPr lvl="2"/>
            <a:r>
              <a:rPr lang="en-US" dirty="0" err="1">
                <a:solidFill>
                  <a:srgbClr val="FF0000"/>
                </a:solidFill>
              </a:rPr>
              <a:t>TSnumber</a:t>
            </a:r>
            <a:r>
              <a:rPr lang="en-US" dirty="0"/>
              <a:t>: TS number</a:t>
            </a:r>
          </a:p>
          <a:p>
            <a:pPr lvl="3"/>
            <a:r>
              <a:rPr lang="en-US" dirty="0"/>
              <a:t>Useful to link the file to the TS in which the content is specified.</a:t>
            </a:r>
          </a:p>
          <a:p>
            <a:pPr lvl="3"/>
            <a:r>
              <a:rPr lang="en-US" dirty="0"/>
              <a:t>e.g. TS29501, TS24558</a:t>
            </a:r>
          </a:p>
          <a:p>
            <a:pPr lvl="2"/>
            <a:r>
              <a:rPr lang="en-US" dirty="0">
                <a:solidFill>
                  <a:srgbClr val="7030A0"/>
                </a:solidFill>
              </a:rPr>
              <a:t>filename</a:t>
            </a:r>
            <a:r>
              <a:rPr lang="en-US" dirty="0"/>
              <a:t>: filename as defined in the specification</a:t>
            </a:r>
          </a:p>
          <a:p>
            <a:pPr lvl="2"/>
            <a:r>
              <a:rPr lang="en-US" dirty="0" err="1">
                <a:solidFill>
                  <a:srgbClr val="00FF00"/>
                </a:solidFill>
              </a:rPr>
              <a:t>ext</a:t>
            </a:r>
            <a:r>
              <a:rPr lang="en-US" dirty="0"/>
              <a:t>: File extension (.</a:t>
            </a:r>
            <a:r>
              <a:rPr lang="en-US" dirty="0" err="1"/>
              <a:t>yaml</a:t>
            </a:r>
            <a:r>
              <a:rPr lang="en-US" dirty="0"/>
              <a:t>, .yang, .</a:t>
            </a:r>
            <a:r>
              <a:rPr lang="en-US" dirty="0" err="1"/>
              <a:t>xsd</a:t>
            </a:r>
            <a:r>
              <a:rPr lang="en-US" dirty="0"/>
              <a:t>, .</a:t>
            </a:r>
            <a:r>
              <a:rPr lang="en-US" dirty="0" err="1"/>
              <a:t>asn</a:t>
            </a:r>
            <a:r>
              <a:rPr lang="en-US" dirty="0"/>
              <a:t>, etc.)</a:t>
            </a:r>
          </a:p>
          <a:p>
            <a:pPr lvl="1"/>
            <a:r>
              <a:rPr lang="fr-FR" dirty="0"/>
              <a:t>E.g. </a:t>
            </a:r>
          </a:p>
          <a:p>
            <a:pPr lvl="2"/>
            <a:r>
              <a:rPr lang="fr-FR" dirty="0">
                <a:solidFill>
                  <a:srgbClr val="FF0000"/>
                </a:solidFill>
              </a:rPr>
              <a:t>TS24558</a:t>
            </a:r>
            <a:r>
              <a:rPr lang="fr-FR" dirty="0"/>
              <a:t>_</a:t>
            </a:r>
            <a:r>
              <a:rPr lang="fr-FR" dirty="0">
                <a:solidFill>
                  <a:srgbClr val="7030A0"/>
                </a:solidFill>
              </a:rPr>
              <a:t>Eees_EECRegistration</a:t>
            </a:r>
            <a:r>
              <a:rPr lang="fr-FR" dirty="0"/>
              <a:t>.</a:t>
            </a:r>
            <a:r>
              <a:rPr lang="fr-FR" dirty="0">
                <a:solidFill>
                  <a:srgbClr val="00FF00"/>
                </a:solidFill>
              </a:rPr>
              <a:t>yaml</a:t>
            </a:r>
          </a:p>
          <a:p>
            <a:pPr lvl="2"/>
            <a:r>
              <a:rPr lang="fr-FR" dirty="0">
                <a:solidFill>
                  <a:srgbClr val="FF0000"/>
                </a:solidFill>
              </a:rPr>
              <a:t>TS28541</a:t>
            </a:r>
            <a:r>
              <a:rPr lang="fr-FR" dirty="0"/>
              <a:t>_</a:t>
            </a:r>
            <a:r>
              <a:rPr lang="fr-FR" dirty="0">
                <a:solidFill>
                  <a:srgbClr val="7030A0"/>
                </a:solidFill>
              </a:rPr>
              <a:t>3gpp-5gc-nrm-FiveQiDscpMappingSet</a:t>
            </a:r>
            <a:r>
              <a:rPr lang="fr-FR" dirty="0"/>
              <a:t>.</a:t>
            </a:r>
            <a:r>
              <a:rPr lang="fr-FR" dirty="0">
                <a:solidFill>
                  <a:srgbClr val="00FF00"/>
                </a:solidFill>
              </a:rPr>
              <a:t>yang</a:t>
            </a:r>
          </a:p>
          <a:p>
            <a:pPr lvl="2"/>
            <a:r>
              <a:rPr lang="fr-FR" dirty="0">
                <a:solidFill>
                  <a:srgbClr val="FF0000"/>
                </a:solidFill>
              </a:rPr>
              <a:t>TS33108</a:t>
            </a:r>
            <a:r>
              <a:rPr lang="fr-FR" dirty="0"/>
              <a:t>_</a:t>
            </a:r>
            <a:r>
              <a:rPr lang="fr-FR" dirty="0">
                <a:solidFill>
                  <a:srgbClr val="7030A0"/>
                </a:solidFill>
              </a:rPr>
              <a:t>CONF-HI3-IMS</a:t>
            </a:r>
            <a:r>
              <a:rPr lang="fr-FR" dirty="0"/>
              <a:t>.</a:t>
            </a:r>
            <a:r>
              <a:rPr lang="fr-FR" dirty="0">
                <a:solidFill>
                  <a:srgbClr val="00FF00"/>
                </a:solidFill>
              </a:rPr>
              <a:t>asn</a:t>
            </a:r>
          </a:p>
          <a:p>
            <a:pPr lvl="2"/>
            <a:endParaRPr lang="fr-FR" dirty="0">
              <a:solidFill>
                <a:srgbClr val="00FF00"/>
              </a:solidFill>
            </a:endParaRPr>
          </a:p>
        </p:txBody>
      </p:sp>
    </p:spTree>
    <p:extLst>
      <p:ext uri="{BB962C8B-B14F-4D97-AF65-F5344CB8AC3E}">
        <p14:creationId xmlns:p14="http://schemas.microsoft.com/office/powerpoint/2010/main" val="487936267"/>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C77AF-DE39-4ACC-99C0-800734780FE0}"/>
              </a:ext>
            </a:extLst>
          </p:cNvPr>
          <p:cNvSpPr>
            <a:spLocks noGrp="1"/>
          </p:cNvSpPr>
          <p:nvPr>
            <p:ph type="title"/>
          </p:nvPr>
        </p:nvSpPr>
        <p:spPr>
          <a:xfrm>
            <a:off x="235927" y="448652"/>
            <a:ext cx="10515600" cy="1006475"/>
          </a:xfrm>
        </p:spPr>
        <p:txBody>
          <a:bodyPr/>
          <a:lstStyle/>
          <a:p>
            <a:r>
              <a:rPr lang="en-US" sz="4000" dirty="0"/>
              <a:t>Comments and proposal to Jesus’s proposal</a:t>
            </a:r>
          </a:p>
        </p:txBody>
      </p:sp>
      <p:sp>
        <p:nvSpPr>
          <p:cNvPr id="3" name="Content Placeholder 2">
            <a:extLst>
              <a:ext uri="{FF2B5EF4-FFF2-40B4-BE49-F238E27FC236}">
                <a16:creationId xmlns:a16="http://schemas.microsoft.com/office/drawing/2014/main" id="{E8522ECA-A6B0-40DA-98C6-5A6E2070B446}"/>
              </a:ext>
            </a:extLst>
          </p:cNvPr>
          <p:cNvSpPr>
            <a:spLocks noGrp="1"/>
          </p:cNvSpPr>
          <p:nvPr>
            <p:ph idx="1"/>
          </p:nvPr>
        </p:nvSpPr>
        <p:spPr>
          <a:xfrm>
            <a:off x="605204" y="1702532"/>
            <a:ext cx="11220450" cy="4535609"/>
          </a:xfrm>
        </p:spPr>
        <p:txBody>
          <a:bodyPr/>
          <a:lstStyle/>
          <a:p>
            <a:r>
              <a:rPr lang="en-US" sz="2400" dirty="0"/>
              <a:t>It’s almost transparent to SA5 OAM colleagues, which is good (SA5 CH dependence with OAM could be resolved as well)</a:t>
            </a:r>
          </a:p>
          <a:p>
            <a:r>
              <a:rPr lang="en-US" sz="2400" dirty="0"/>
              <a:t> There are certain changes to be done (to be agreed firstly inside SA5): </a:t>
            </a:r>
          </a:p>
          <a:p>
            <a:pPr lvl="1"/>
            <a:r>
              <a:rPr lang="en-US" sz="1800" dirty="0"/>
              <a:t>OAM YAML file name change and depended change inside of each </a:t>
            </a:r>
            <a:r>
              <a:rPr lang="en-US" sz="1800" dirty="0" err="1"/>
              <a:t>yaml</a:t>
            </a:r>
            <a:r>
              <a:rPr lang="en-US" sz="1800" dirty="0"/>
              <a:t> file </a:t>
            </a:r>
          </a:p>
          <a:p>
            <a:pPr marL="914400" lvl="2" indent="0">
              <a:buNone/>
            </a:pPr>
            <a:r>
              <a:rPr lang="en-US" sz="1400" dirty="0">
                <a:sym typeface="Wingdings" panose="05000000000000000000" pitchFamily="2" charset="2"/>
              </a:rPr>
              <a:t> </a:t>
            </a:r>
            <a:r>
              <a:rPr lang="en-US" sz="1600" dirty="0">
                <a:sym typeface="Wingdings" panose="05000000000000000000" pitchFamily="2" charset="2"/>
              </a:rPr>
              <a:t>A contribution for this change is needed  (5gcNrm.yaml  TS28541_5gcNrm.yaml, for all </a:t>
            </a:r>
            <a:r>
              <a:rPr lang="en-US" sz="1600" dirty="0" err="1">
                <a:sym typeface="Wingdings" panose="05000000000000000000" pitchFamily="2" charset="2"/>
              </a:rPr>
              <a:t>yaml</a:t>
            </a:r>
            <a:r>
              <a:rPr lang="en-US" sz="1600" dirty="0">
                <a:sym typeface="Wingdings" panose="05000000000000000000" pitchFamily="2" charset="2"/>
              </a:rPr>
              <a:t> files)</a:t>
            </a:r>
            <a:endParaRPr lang="en-US" sz="1600" dirty="0"/>
          </a:p>
          <a:p>
            <a:pPr lvl="1"/>
            <a:r>
              <a:rPr lang="en-US" sz="1800" dirty="0"/>
              <a:t>External dependence in 5gcNrm.yaml change to local dependence, and copy the CT </a:t>
            </a:r>
            <a:r>
              <a:rPr lang="en-US" sz="1800" dirty="0" err="1"/>
              <a:t>yaml</a:t>
            </a:r>
            <a:r>
              <a:rPr lang="en-US" sz="1800" dirty="0"/>
              <a:t> files to SA5 branch </a:t>
            </a:r>
            <a:r>
              <a:rPr lang="en-US" sz="1800" dirty="0">
                <a:sym typeface="Wingdings" panose="05000000000000000000" pitchFamily="2" charset="2"/>
              </a:rPr>
              <a:t> A contribution for this change is needed</a:t>
            </a:r>
            <a:endParaRPr lang="en-US" sz="1800" dirty="0"/>
          </a:p>
          <a:p>
            <a:pPr lvl="1"/>
            <a:r>
              <a:rPr lang="en-US" sz="1800" dirty="0"/>
              <a:t>no impact to YANG/XSD</a:t>
            </a:r>
          </a:p>
          <a:p>
            <a:r>
              <a:rPr lang="en-US" sz="2400" dirty="0"/>
              <a:t>Certain details shall be agreed beforehand:</a:t>
            </a:r>
          </a:p>
          <a:p>
            <a:pPr lvl="1"/>
            <a:r>
              <a:rPr lang="en-US" sz="1800" dirty="0"/>
              <a:t>we need to agree </a:t>
            </a:r>
            <a:r>
              <a:rPr lang="en-US" sz="1800" b="1" dirty="0">
                <a:highlight>
                  <a:srgbClr val="FFFF00"/>
                </a:highlight>
              </a:rPr>
              <a:t>who</a:t>
            </a:r>
            <a:r>
              <a:rPr lang="en-US" sz="1800" dirty="0"/>
              <a:t> to copy the SA5 OpenAPI to </a:t>
            </a:r>
            <a:r>
              <a:rPr lang="en-US" sz="1800" u="sng" dirty="0">
                <a:hlinkClick r:id="rId2"/>
              </a:rPr>
              <a:t>5G_APIs</a:t>
            </a:r>
            <a:r>
              <a:rPr lang="en-US" sz="1800" dirty="0"/>
              <a:t> repository</a:t>
            </a:r>
          </a:p>
          <a:p>
            <a:pPr lvl="1"/>
            <a:r>
              <a:rPr lang="en-US" sz="1800" dirty="0"/>
              <a:t>He or she need to know from which branch to use and which files shall be ignored (i.e. local copy of CT </a:t>
            </a:r>
            <a:r>
              <a:rPr lang="en-US" sz="1800" dirty="0" err="1"/>
              <a:t>yaml</a:t>
            </a:r>
            <a:r>
              <a:rPr lang="en-US" sz="1800" dirty="0"/>
              <a:t> files)</a:t>
            </a:r>
          </a:p>
          <a:p>
            <a:pPr lvl="2"/>
            <a:r>
              <a:rPr lang="en-US" sz="1400" dirty="0"/>
              <a:t>Shall be from stable branches (R16, and R17 for now)</a:t>
            </a:r>
          </a:p>
          <a:p>
            <a:pPr lvl="2"/>
            <a:r>
              <a:rPr lang="en-US" sz="1400" dirty="0"/>
              <a:t>Skip the local copy of CT </a:t>
            </a:r>
            <a:r>
              <a:rPr lang="en-US" sz="1400" dirty="0" err="1"/>
              <a:t>yaml</a:t>
            </a:r>
            <a:r>
              <a:rPr lang="en-US" sz="1400" dirty="0"/>
              <a:t> files (a list is to be prepared)</a:t>
            </a:r>
          </a:p>
        </p:txBody>
      </p:sp>
    </p:spTree>
    <p:extLst>
      <p:ext uri="{BB962C8B-B14F-4D97-AF65-F5344CB8AC3E}">
        <p14:creationId xmlns:p14="http://schemas.microsoft.com/office/powerpoint/2010/main" val="381124035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32EF-29A5-4D32-942C-5B3E8EF01651}"/>
              </a:ext>
            </a:extLst>
          </p:cNvPr>
          <p:cNvSpPr>
            <a:spLocks noGrp="1"/>
          </p:cNvSpPr>
          <p:nvPr>
            <p:ph type="title"/>
          </p:nvPr>
        </p:nvSpPr>
        <p:spPr>
          <a:xfrm>
            <a:off x="317988" y="576141"/>
            <a:ext cx="10515600" cy="681160"/>
          </a:xfrm>
        </p:spPr>
        <p:txBody>
          <a:bodyPr/>
          <a:lstStyle/>
          <a:p>
            <a:r>
              <a:rPr lang="en-US" sz="3200" dirty="0"/>
              <a:t>Original New proposal from Jesus on 28.02.2022</a:t>
            </a:r>
          </a:p>
        </p:txBody>
      </p:sp>
      <p:sp>
        <p:nvSpPr>
          <p:cNvPr id="3" name="Content Placeholder 2">
            <a:extLst>
              <a:ext uri="{FF2B5EF4-FFF2-40B4-BE49-F238E27FC236}">
                <a16:creationId xmlns:a16="http://schemas.microsoft.com/office/drawing/2014/main" id="{A20BDF3C-58CE-4E7F-8EAF-51F39EE4B644}"/>
              </a:ext>
            </a:extLst>
          </p:cNvPr>
          <p:cNvSpPr>
            <a:spLocks noGrp="1"/>
          </p:cNvSpPr>
          <p:nvPr>
            <p:ph idx="1"/>
          </p:nvPr>
        </p:nvSpPr>
        <p:spPr>
          <a:xfrm>
            <a:off x="99646" y="1698137"/>
            <a:ext cx="11906250" cy="4202599"/>
          </a:xfrm>
        </p:spPr>
        <p:txBody>
          <a:bodyPr/>
          <a:lstStyle/>
          <a:p>
            <a:pPr lvl="0"/>
            <a:r>
              <a:rPr lang="en-US" sz="1400" dirty="0"/>
              <a:t>The pre-requisite, or starting assumption, is that the normative content of 3GPP TS's shall use for cross-referencing of data types between TS's the current method described in TS 29.501; i.e., all files are assumed to be residing on a flat directory/URI structure; therefore, cross-referencing shall not use absolute URIs, or relative-path URI references that assume a certain directory structure. The reason for that is that normative OpenAPI content should not hard-code any dependency against specific repository host names, or any directory/URI path structure of any specific Git repositories.</a:t>
            </a:r>
          </a:p>
          <a:p>
            <a:r>
              <a:rPr lang="en-US" sz="1400" dirty="0"/>
              <a:t>Consequently, all OpenAPI files for the stable branches (one per release) shall end up being officially published in the existing </a:t>
            </a:r>
            <a:r>
              <a:rPr lang="en-US" sz="1400" u="sng" dirty="0">
                <a:hlinkClick r:id="rId4"/>
              </a:rPr>
              <a:t>5G_APIs</a:t>
            </a:r>
            <a:r>
              <a:rPr lang="en-US" sz="1400" dirty="0"/>
              <a:t> repository. </a:t>
            </a:r>
            <a:r>
              <a:rPr lang="en-US" sz="1400" dirty="0">
                <a:highlight>
                  <a:srgbClr val="FFFF00"/>
                </a:highlight>
                <a:ea typeface="等线" panose="02010600030101010101" pitchFamily="2" charset="-122"/>
              </a:rPr>
              <a:t>As a way to improve the quality of our specifications, the copy of the SA5 files should be done just before the plenary, after the TSG </a:t>
            </a:r>
            <a:r>
              <a:rPr lang="en-US" sz="1400" dirty="0" err="1">
                <a:highlight>
                  <a:srgbClr val="FFFF00"/>
                </a:highlight>
                <a:ea typeface="等线" panose="02010600030101010101" pitchFamily="2" charset="-122"/>
              </a:rPr>
              <a:t>tdoc</a:t>
            </a:r>
            <a:r>
              <a:rPr lang="en-US" sz="1400" dirty="0">
                <a:highlight>
                  <a:srgbClr val="FFFF00"/>
                </a:highlight>
                <a:ea typeface="等线" panose="02010600030101010101" pitchFamily="2" charset="-122"/>
              </a:rPr>
              <a:t> submission deadline This will give the opportunity to perform a final sanity check on the whole set of specifications and to correct any leftover error at the plenary level (with company CRs) if needed before the approval of the specifications. This would avoid a 3-months delay before the correction of errors detected at the plenary</a:t>
            </a:r>
            <a:endParaRPr lang="en-US" sz="1400" dirty="0">
              <a:highlight>
                <a:srgbClr val="FFFF00"/>
              </a:highlight>
            </a:endParaRPr>
          </a:p>
          <a:p>
            <a:r>
              <a:rPr lang="en-US" sz="1400" dirty="0"/>
              <a:t> However, 3GPP WGs can continue using existing GitLab repositories and working procedures for developing and testing their specs, so there is no need that they change their everyday usage of GitLab, since this was considered as a drastic change of their well-established procedures, and the change was regarded as inefficient. It's not that this practice is encouraged for other WGs that may start developing OpenAPI content, but this is, instead, exceptionally accepted in order to avoid an excessive impact on those WGs which may be currently following quite different working practices with regard to OpenAPI handling in GitLab.</a:t>
            </a:r>
          </a:p>
          <a:p>
            <a:pPr lvl="0"/>
            <a:r>
              <a:rPr lang="en-US" sz="1400" dirty="0"/>
              <a:t>The impacts on those WGs that prefer to keep their own repository (as opposed to developing and testing OpenAPI content on a draft branch of the 5G_APIs repository) is: </a:t>
            </a:r>
          </a:p>
          <a:p>
            <a:pPr lvl="1"/>
            <a:r>
              <a:rPr lang="en-US" sz="1200" dirty="0"/>
              <a:t>Those TS's that currently have absolute-URI references should be changed to use relative-path URI references (to achieve this, and for successful resolution of references, they may need to copy a subset of YAML files from 5G_APIs to their own repository; this is supposed to be assumable, given that those referenced files are believed to be quite stable)</a:t>
            </a:r>
          </a:p>
          <a:p>
            <a:pPr lvl="1"/>
            <a:r>
              <a:rPr lang="en-US" sz="1200" dirty="0"/>
              <a:t>After every plenary, the newly produced OpenAPI content from those WGs with own repositories will be copied to the 5G_APIs repository</a:t>
            </a:r>
          </a:p>
          <a:p>
            <a:pPr lvl="1"/>
            <a:r>
              <a:rPr lang="en-US" sz="1200" dirty="0"/>
              <a:t>The file naming of the OpenAPI YAML files needs to follow the standard naming described in TS 29.501, i.e. the must be prefixed with the TS number (e.g. TS29571_CommonData.yaml); otherwise, it is not possible to be placed on the same directory/URI location, due to name collision with files from other WGs.</a:t>
            </a:r>
          </a:p>
          <a:p>
            <a:endParaRPr lang="en-US" sz="1400" dirty="0"/>
          </a:p>
        </p:txBody>
      </p:sp>
      <p:graphicFrame>
        <p:nvGraphicFramePr>
          <p:cNvPr id="5" name="Object 4">
            <a:extLst>
              <a:ext uri="{FF2B5EF4-FFF2-40B4-BE49-F238E27FC236}">
                <a16:creationId xmlns:a16="http://schemas.microsoft.com/office/drawing/2014/main" id="{1EAE75C3-CC71-4EFD-B550-7BEEDB00A505}"/>
              </a:ext>
            </a:extLst>
          </p:cNvPr>
          <p:cNvGraphicFramePr>
            <a:graphicFrameLocks noChangeAspect="1"/>
          </p:cNvGraphicFramePr>
          <p:nvPr>
            <p:extLst>
              <p:ext uri="{D42A27DB-BD31-4B8C-83A1-F6EECF244321}">
                <p14:modId xmlns:p14="http://schemas.microsoft.com/office/powerpoint/2010/main" val="2842222241"/>
              </p:ext>
            </p:extLst>
          </p:nvPr>
        </p:nvGraphicFramePr>
        <p:xfrm>
          <a:off x="608134" y="5900736"/>
          <a:ext cx="4613275" cy="536575"/>
        </p:xfrm>
        <a:graphic>
          <a:graphicData uri="http://schemas.openxmlformats.org/presentationml/2006/ole">
            <mc:AlternateContent xmlns:mc="http://schemas.openxmlformats.org/markup-compatibility/2006">
              <mc:Choice xmlns:v="urn:schemas-microsoft-com:vml" Requires="v">
                <p:oleObj spid="_x0000_s1026" name="Packager Shell Object" showAsIcon="1" r:id="rId5" imgW="4613400" imgH="537120" progId="Package">
                  <p:embed/>
                </p:oleObj>
              </mc:Choice>
              <mc:Fallback>
                <p:oleObj name="Packager Shell Object" showAsIcon="1" r:id="rId5" imgW="4613400" imgH="537120" progId="Package">
                  <p:embed/>
                  <p:pic>
                    <p:nvPicPr>
                      <p:cNvPr id="5" name="Object 4">
                        <a:extLst>
                          <a:ext uri="{FF2B5EF4-FFF2-40B4-BE49-F238E27FC236}">
                            <a16:creationId xmlns:a16="http://schemas.microsoft.com/office/drawing/2014/main" id="{1EAE75C3-CC71-4EFD-B550-7BEEDB00A505}"/>
                          </a:ext>
                        </a:extLst>
                      </p:cNvPr>
                      <p:cNvPicPr/>
                      <p:nvPr/>
                    </p:nvPicPr>
                    <p:blipFill>
                      <a:blip r:embed="rId6"/>
                      <a:stretch>
                        <a:fillRect/>
                      </a:stretch>
                    </p:blipFill>
                    <p:spPr>
                      <a:xfrm>
                        <a:off x="608134" y="5900736"/>
                        <a:ext cx="4613275" cy="536575"/>
                      </a:xfrm>
                      <a:prstGeom prst="rect">
                        <a:avLst/>
                      </a:prstGeom>
                    </p:spPr>
                  </p:pic>
                </p:oleObj>
              </mc:Fallback>
            </mc:AlternateContent>
          </a:graphicData>
        </a:graphic>
      </p:graphicFrame>
    </p:spTree>
    <p:extLst>
      <p:ext uri="{BB962C8B-B14F-4D97-AF65-F5344CB8AC3E}">
        <p14:creationId xmlns:p14="http://schemas.microsoft.com/office/powerpoint/2010/main" val="90866735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C9CAD-B0E4-4FA3-AE5C-ADC821507D45}"/>
              </a:ext>
            </a:extLst>
          </p:cNvPr>
          <p:cNvSpPr>
            <a:spLocks noGrp="1"/>
          </p:cNvSpPr>
          <p:nvPr>
            <p:ph idx="1"/>
          </p:nvPr>
        </p:nvSpPr>
        <p:spPr>
          <a:xfrm>
            <a:off x="798635" y="1821228"/>
            <a:ext cx="10515600" cy="4351338"/>
          </a:xfrm>
        </p:spPr>
        <p:txBody>
          <a:bodyPr/>
          <a:lstStyle/>
          <a:p>
            <a:r>
              <a:rPr lang="en-US" altLang="zh-CN" sz="4800" dirty="0"/>
              <a:t>Comments and Proposal to Forge Task Force structure change of moving all SA5 OAM YAML files to 5G_APIs</a:t>
            </a:r>
            <a:endParaRPr lang="en-US" sz="4800" dirty="0"/>
          </a:p>
        </p:txBody>
      </p:sp>
    </p:spTree>
    <p:extLst>
      <p:ext uri="{BB962C8B-B14F-4D97-AF65-F5344CB8AC3E}">
        <p14:creationId xmlns:p14="http://schemas.microsoft.com/office/powerpoint/2010/main" val="305781522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8BB9B-5FE3-40C1-ADA3-ACBDA9C30456}"/>
              </a:ext>
            </a:extLst>
          </p:cNvPr>
          <p:cNvSpPr>
            <a:spLocks noGrp="1"/>
          </p:cNvSpPr>
          <p:nvPr>
            <p:ph type="title"/>
          </p:nvPr>
        </p:nvSpPr>
        <p:spPr>
          <a:xfrm>
            <a:off x="148004" y="514595"/>
            <a:ext cx="10515600" cy="478937"/>
          </a:xfrm>
        </p:spPr>
        <p:txBody>
          <a:bodyPr/>
          <a:lstStyle/>
          <a:p>
            <a:r>
              <a:rPr lang="en-US" sz="3200" dirty="0"/>
              <a:t>Implication of moving as proposed</a:t>
            </a:r>
          </a:p>
        </p:txBody>
      </p:sp>
      <p:pic>
        <p:nvPicPr>
          <p:cNvPr id="5" name="Content Placeholder 4" descr="Graphical user interface, application, Teams&#10;&#10;Description automatically generated">
            <a:extLst>
              <a:ext uri="{FF2B5EF4-FFF2-40B4-BE49-F238E27FC236}">
                <a16:creationId xmlns:a16="http://schemas.microsoft.com/office/drawing/2014/main" id="{A89EE2AC-302B-4ED8-BC51-E73DBF6877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66649" y="88850"/>
            <a:ext cx="4366443" cy="6401562"/>
          </a:xfrm>
        </p:spPr>
      </p:pic>
      <p:sp>
        <p:nvSpPr>
          <p:cNvPr id="6" name="Rectangle 5">
            <a:extLst>
              <a:ext uri="{FF2B5EF4-FFF2-40B4-BE49-F238E27FC236}">
                <a16:creationId xmlns:a16="http://schemas.microsoft.com/office/drawing/2014/main" id="{D7604C67-8B8E-43DF-8979-25A8A7AAFA32}"/>
              </a:ext>
            </a:extLst>
          </p:cNvPr>
          <p:cNvSpPr/>
          <p:nvPr/>
        </p:nvSpPr>
        <p:spPr>
          <a:xfrm>
            <a:off x="254864" y="2158484"/>
            <a:ext cx="4510787" cy="646331"/>
          </a:xfrm>
          <a:prstGeom prst="rect">
            <a:avLst/>
          </a:prstGeom>
        </p:spPr>
        <p:txBody>
          <a:bodyPr wrap="none">
            <a:spAutoFit/>
          </a:bodyPr>
          <a:lstStyle/>
          <a:p>
            <a:r>
              <a:rPr lang="en-US" noProof="1">
                <a:highlight>
                  <a:srgbClr val="FFFF00"/>
                </a:highlight>
              </a:rPr>
              <a:t>Currently 5G APIs contains</a:t>
            </a:r>
            <a:r>
              <a:rPr lang="en-US" noProof="1"/>
              <a:t> 158 Yaml files </a:t>
            </a:r>
          </a:p>
          <a:p>
            <a:r>
              <a:rPr lang="en-US" noProof="1"/>
              <a:t> </a:t>
            </a:r>
            <a:r>
              <a:rPr lang="en-US" sz="1400" noProof="1"/>
              <a:t>(including CT1/3/4 SA4, SA5-CH)</a:t>
            </a:r>
            <a:endParaRPr lang="en-US" noProof="1"/>
          </a:p>
        </p:txBody>
      </p:sp>
      <p:sp>
        <p:nvSpPr>
          <p:cNvPr id="7" name="Rectangle 6">
            <a:extLst>
              <a:ext uri="{FF2B5EF4-FFF2-40B4-BE49-F238E27FC236}">
                <a16:creationId xmlns:a16="http://schemas.microsoft.com/office/drawing/2014/main" id="{7C4F827D-CEC3-4A19-BA4E-BF4C9A675135}"/>
              </a:ext>
            </a:extLst>
          </p:cNvPr>
          <p:cNvSpPr/>
          <p:nvPr/>
        </p:nvSpPr>
        <p:spPr>
          <a:xfrm>
            <a:off x="214522" y="2761618"/>
            <a:ext cx="6728643" cy="3231654"/>
          </a:xfrm>
          <a:prstGeom prst="rect">
            <a:avLst/>
          </a:prstGeom>
        </p:spPr>
        <p:txBody>
          <a:bodyPr wrap="square">
            <a:spAutoFit/>
          </a:bodyPr>
          <a:lstStyle/>
          <a:p>
            <a:r>
              <a:rPr lang="en-US" noProof="1"/>
              <a:t>After changes as proposed, SA5 yaml files (14 so far) will be moved to this folder (with 158 files). So</a:t>
            </a:r>
          </a:p>
          <a:p>
            <a:pPr marL="285750" indent="-285750">
              <a:buFont typeface="Arial" panose="020B0604020202020204" pitchFamily="34" charset="0"/>
              <a:buChar char="•"/>
            </a:pPr>
            <a:r>
              <a:rPr lang="en-US" sz="1400" noProof="1"/>
              <a:t>Each of your CR branch will include 172 yaml files</a:t>
            </a:r>
          </a:p>
          <a:p>
            <a:pPr marL="285750" indent="-285750">
              <a:buFont typeface="Arial" panose="020B0604020202020204" pitchFamily="34" charset="0"/>
              <a:buChar char="•"/>
            </a:pPr>
            <a:r>
              <a:rPr lang="en-US" sz="1400" noProof="1"/>
              <a:t>As CR author, you will be mostly working on 1 or 2 yaml files, but you must locate your yaml file among these 172 files</a:t>
            </a:r>
          </a:p>
          <a:p>
            <a:pPr marL="285750" indent="-285750">
              <a:buFont typeface="Arial" panose="020B0604020202020204" pitchFamily="34" charset="0"/>
              <a:buChar char="•"/>
            </a:pPr>
            <a:r>
              <a:rPr lang="en-US" sz="1400" noProof="1"/>
              <a:t>Each round of validation will take around 5m (if not merged as current standalone project, it takes around or less than 1m), hence much longer time for waiting</a:t>
            </a:r>
          </a:p>
          <a:p>
            <a:pPr marL="742950" lvl="1" indent="-285750">
              <a:buFont typeface="Arial" panose="020B0604020202020204" pitchFamily="34" charset="0"/>
              <a:buChar char="•"/>
            </a:pPr>
            <a:r>
              <a:rPr lang="en-US" sz="1400" noProof="1"/>
              <a:t>Those (i.e. CT 1/3/4 SA4, etc.) yaml will get validated (as waste)</a:t>
            </a:r>
          </a:p>
          <a:p>
            <a:pPr marL="285750" lvl="1" indent="-285750">
              <a:buFont typeface="Arial" panose="020B0604020202020204" pitchFamily="34" charset="0"/>
              <a:buChar char="•"/>
            </a:pPr>
            <a:r>
              <a:rPr lang="en-US" sz="1400" noProof="1"/>
              <a:t>In the drop down list of branches, you will see the branches from other WG (like CT1/3/4)</a:t>
            </a:r>
          </a:p>
          <a:p>
            <a:pPr marL="285750" lvl="1" indent="-285750">
              <a:buFont typeface="Arial" panose="020B0604020202020204" pitchFamily="34" charset="0"/>
              <a:buChar char="•"/>
            </a:pPr>
            <a:r>
              <a:rPr lang="en-US" sz="1400" noProof="1"/>
              <a:t>You will have permission to update files of other WG, and people from other WG could have change permission to SA5 files</a:t>
            </a:r>
          </a:p>
          <a:p>
            <a:pPr marL="0" lvl="1"/>
            <a:endParaRPr lang="en-US" sz="1400" noProof="1"/>
          </a:p>
        </p:txBody>
      </p:sp>
    </p:spTree>
    <p:extLst>
      <p:ext uri="{BB962C8B-B14F-4D97-AF65-F5344CB8AC3E}">
        <p14:creationId xmlns:p14="http://schemas.microsoft.com/office/powerpoint/2010/main" val="3822154126"/>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EC83C-F3B7-4BEF-B78E-6036E64A23F2}"/>
              </a:ext>
            </a:extLst>
          </p:cNvPr>
          <p:cNvSpPr>
            <a:spLocks noGrp="1"/>
          </p:cNvSpPr>
          <p:nvPr>
            <p:ph type="title"/>
          </p:nvPr>
        </p:nvSpPr>
        <p:spPr>
          <a:xfrm>
            <a:off x="318720" y="434981"/>
            <a:ext cx="10515600" cy="769083"/>
          </a:xfrm>
        </p:spPr>
        <p:txBody>
          <a:bodyPr/>
          <a:lstStyle/>
          <a:p>
            <a:r>
              <a:rPr lang="en-US" dirty="0"/>
              <a:t>SA3 way of working and evaluation</a:t>
            </a:r>
          </a:p>
        </p:txBody>
      </p:sp>
      <p:pic>
        <p:nvPicPr>
          <p:cNvPr id="5" name="Content Placeholder 4" descr="Graphical user interface, text, application, email&#10;&#10;Description automatically generated">
            <a:extLst>
              <a:ext uri="{FF2B5EF4-FFF2-40B4-BE49-F238E27FC236}">
                <a16:creationId xmlns:a16="http://schemas.microsoft.com/office/drawing/2014/main" id="{9D3D7B2C-134E-4F77-8B93-A65816E6EC1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4098" y="1331587"/>
            <a:ext cx="4338772" cy="3303343"/>
          </a:xfrm>
        </p:spPr>
      </p:pic>
      <p:pic>
        <p:nvPicPr>
          <p:cNvPr id="7" name="Picture 6" descr="Graphical user interface, application&#10;&#10;Description automatically generated">
            <a:extLst>
              <a:ext uri="{FF2B5EF4-FFF2-40B4-BE49-F238E27FC236}">
                <a16:creationId xmlns:a16="http://schemas.microsoft.com/office/drawing/2014/main" id="{C69D4CA4-FC14-432D-841E-0C233E6F15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2389" y="1331587"/>
            <a:ext cx="6008760" cy="2485375"/>
          </a:xfrm>
          <a:prstGeom prst="rect">
            <a:avLst/>
          </a:prstGeom>
        </p:spPr>
      </p:pic>
      <p:pic>
        <p:nvPicPr>
          <p:cNvPr id="9" name="Picture 8" descr="Graphical user interface, text, application, email&#10;&#10;Description automatically generated">
            <a:extLst>
              <a:ext uri="{FF2B5EF4-FFF2-40B4-BE49-F238E27FC236}">
                <a16:creationId xmlns:a16="http://schemas.microsoft.com/office/drawing/2014/main" id="{986D5848-61DD-4EF9-98CC-C9D76EBAC4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4819" y="3947042"/>
            <a:ext cx="3623899" cy="1886699"/>
          </a:xfrm>
          <a:prstGeom prst="rect">
            <a:avLst/>
          </a:prstGeom>
        </p:spPr>
      </p:pic>
      <p:sp>
        <p:nvSpPr>
          <p:cNvPr id="10" name="Arrow: Right 9">
            <a:extLst>
              <a:ext uri="{FF2B5EF4-FFF2-40B4-BE49-F238E27FC236}">
                <a16:creationId xmlns:a16="http://schemas.microsoft.com/office/drawing/2014/main" id="{BD78134F-2D1B-4EA1-A9A7-C96C70928686}"/>
              </a:ext>
            </a:extLst>
          </p:cNvPr>
          <p:cNvSpPr/>
          <p:nvPr/>
        </p:nvSpPr>
        <p:spPr>
          <a:xfrm>
            <a:off x="4630617" y="3497003"/>
            <a:ext cx="514881" cy="219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56155AAF-E535-41E8-930F-AC8ECE7A5A9B}"/>
              </a:ext>
            </a:extLst>
          </p:cNvPr>
          <p:cNvSpPr/>
          <p:nvPr/>
        </p:nvSpPr>
        <p:spPr>
          <a:xfrm>
            <a:off x="7923709" y="3848692"/>
            <a:ext cx="241789" cy="348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BD991D-C019-4D99-A983-B3A5812C97D2}"/>
              </a:ext>
            </a:extLst>
          </p:cNvPr>
          <p:cNvSpPr/>
          <p:nvPr/>
        </p:nvSpPr>
        <p:spPr>
          <a:xfrm>
            <a:off x="171684" y="4678434"/>
            <a:ext cx="4932251" cy="954107"/>
          </a:xfrm>
          <a:prstGeom prst="rect">
            <a:avLst/>
          </a:prstGeom>
        </p:spPr>
        <p:txBody>
          <a:bodyPr wrap="square">
            <a:spAutoFit/>
          </a:bodyPr>
          <a:lstStyle/>
          <a:p>
            <a:pPr marL="285750" indent="-285750">
              <a:buFont typeface="Arial" panose="020B0604020202020204" pitchFamily="34" charset="0"/>
              <a:buChar char="•"/>
            </a:pPr>
            <a:r>
              <a:rPr lang="en-US" sz="1400" noProof="1"/>
              <a:t>Inside each branch, folder layout is based on spec</a:t>
            </a:r>
          </a:p>
          <a:p>
            <a:pPr marL="285750" indent="-285750">
              <a:buFont typeface="Arial" panose="020B0604020202020204" pitchFamily="34" charset="0"/>
              <a:buChar char="•"/>
            </a:pPr>
            <a:r>
              <a:rPr lang="en-US" sz="1400" noProof="1"/>
              <a:t>Each spec folder includes all supported all releases</a:t>
            </a:r>
          </a:p>
          <a:p>
            <a:pPr marL="285750" indent="-285750">
              <a:buFont typeface="Arial" panose="020B0604020202020204" pitchFamily="34" charset="0"/>
              <a:buChar char="•"/>
            </a:pPr>
            <a:r>
              <a:rPr lang="en-US" sz="1400" noProof="1"/>
              <a:t>Each release folder includes multiple types of code (ASN1, XSD, etc.)</a:t>
            </a:r>
          </a:p>
        </p:txBody>
      </p:sp>
      <p:sp>
        <p:nvSpPr>
          <p:cNvPr id="13" name="Rectangle 12">
            <a:extLst>
              <a:ext uri="{FF2B5EF4-FFF2-40B4-BE49-F238E27FC236}">
                <a16:creationId xmlns:a16="http://schemas.microsoft.com/office/drawing/2014/main" id="{BF0BE4E4-8A19-4995-8AF5-402CB6EEB542}"/>
              </a:ext>
            </a:extLst>
          </p:cNvPr>
          <p:cNvSpPr/>
          <p:nvPr/>
        </p:nvSpPr>
        <p:spPr>
          <a:xfrm>
            <a:off x="171684" y="5702211"/>
            <a:ext cx="6550035" cy="523220"/>
          </a:xfrm>
          <a:prstGeom prst="rect">
            <a:avLst/>
          </a:prstGeom>
        </p:spPr>
        <p:txBody>
          <a:bodyPr wrap="square">
            <a:spAutoFit/>
          </a:bodyPr>
          <a:lstStyle/>
          <a:p>
            <a:pPr marL="285750" indent="-285750">
              <a:buFont typeface="Arial" panose="020B0604020202020204" pitchFamily="34" charset="0"/>
              <a:buChar char="•"/>
            </a:pPr>
            <a:r>
              <a:rPr lang="en-US" sz="1400" noProof="1"/>
              <a:t>Hence, each code commit could be applied to multiple releases</a:t>
            </a:r>
          </a:p>
          <a:p>
            <a:pPr marL="285750" indent="-285750">
              <a:buFont typeface="Arial" panose="020B0604020202020204" pitchFamily="34" charset="0"/>
              <a:buChar char="•"/>
            </a:pPr>
            <a:r>
              <a:rPr lang="en-US" sz="1400" noProof="1"/>
              <a:t>This is a </a:t>
            </a:r>
            <a:r>
              <a:rPr lang="en-US" sz="1400" b="1" noProof="1">
                <a:highlight>
                  <a:srgbClr val="FFFF00"/>
                </a:highlight>
              </a:rPr>
              <a:t>good fit </a:t>
            </a:r>
            <a:r>
              <a:rPr lang="en-US" sz="1400" noProof="1"/>
              <a:t>for SA3 with limited number of spec and code numbers</a:t>
            </a:r>
          </a:p>
        </p:txBody>
      </p:sp>
    </p:spTree>
    <p:extLst>
      <p:ext uri="{BB962C8B-B14F-4D97-AF65-F5344CB8AC3E}">
        <p14:creationId xmlns:p14="http://schemas.microsoft.com/office/powerpoint/2010/main" val="291721560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AD642-52A3-4854-BEA0-6F07FF409A65}"/>
              </a:ext>
            </a:extLst>
          </p:cNvPr>
          <p:cNvSpPr>
            <a:spLocks noGrp="1"/>
          </p:cNvSpPr>
          <p:nvPr>
            <p:ph type="title"/>
          </p:nvPr>
        </p:nvSpPr>
        <p:spPr>
          <a:xfrm>
            <a:off x="838200" y="365125"/>
            <a:ext cx="10515600" cy="901583"/>
          </a:xfrm>
        </p:spPr>
        <p:txBody>
          <a:bodyPr/>
          <a:lstStyle/>
          <a:p>
            <a:r>
              <a:rPr lang="en-US" dirty="0"/>
              <a:t>Proposal Objectives</a:t>
            </a:r>
          </a:p>
        </p:txBody>
      </p:sp>
      <p:sp>
        <p:nvSpPr>
          <p:cNvPr id="3" name="Content Placeholder 2">
            <a:extLst>
              <a:ext uri="{FF2B5EF4-FFF2-40B4-BE49-F238E27FC236}">
                <a16:creationId xmlns:a16="http://schemas.microsoft.com/office/drawing/2014/main" id="{D148B27E-0722-4068-94F5-702DF40E922D}"/>
              </a:ext>
            </a:extLst>
          </p:cNvPr>
          <p:cNvSpPr>
            <a:spLocks noGrp="1"/>
          </p:cNvSpPr>
          <p:nvPr>
            <p:ph idx="1"/>
          </p:nvPr>
        </p:nvSpPr>
        <p:spPr>
          <a:xfrm>
            <a:off x="235050" y="1768026"/>
            <a:ext cx="5107023" cy="4351338"/>
          </a:xfrm>
        </p:spPr>
        <p:txBody>
          <a:bodyPr/>
          <a:lstStyle/>
          <a:p>
            <a:pPr marL="449263" indent="-449263"/>
            <a:r>
              <a:rPr lang="en-US" sz="2400" dirty="0"/>
              <a:t>Objectives:</a:t>
            </a:r>
          </a:p>
          <a:p>
            <a:pPr marL="449263" indent="-449263"/>
            <a:r>
              <a:rPr lang="en-US" sz="2400" dirty="0"/>
              <a:t>Keep current SA5 repo as a standalone project (structure in the figure)</a:t>
            </a:r>
          </a:p>
          <a:p>
            <a:pPr marL="449263" indent="-449263"/>
            <a:r>
              <a:rPr lang="en-US" sz="2400" dirty="0"/>
              <a:t>Improving SA5 working efficiency</a:t>
            </a:r>
          </a:p>
          <a:p>
            <a:pPr marL="449263" indent="-449263"/>
            <a:r>
              <a:rPr lang="en-US" sz="2400" dirty="0"/>
              <a:t>Making full use of git for version control and releasing</a:t>
            </a:r>
            <a:endParaRPr lang="en-US" sz="2400" noProof="1"/>
          </a:p>
        </p:txBody>
      </p:sp>
      <p:grpSp>
        <p:nvGrpSpPr>
          <p:cNvPr id="4" name="Group 3">
            <a:extLst>
              <a:ext uri="{FF2B5EF4-FFF2-40B4-BE49-F238E27FC236}">
                <a16:creationId xmlns:a16="http://schemas.microsoft.com/office/drawing/2014/main" id="{620D76B9-1904-4DFD-BBFA-952A59F54FC4}"/>
              </a:ext>
            </a:extLst>
          </p:cNvPr>
          <p:cNvGrpSpPr/>
          <p:nvPr/>
        </p:nvGrpSpPr>
        <p:grpSpPr>
          <a:xfrm>
            <a:off x="5267352" y="1886158"/>
            <a:ext cx="6635346" cy="3941205"/>
            <a:chOff x="209739" y="1695012"/>
            <a:chExt cx="7320310" cy="4763840"/>
          </a:xfrm>
        </p:grpSpPr>
        <p:sp>
          <p:nvSpPr>
            <p:cNvPr id="5" name="Rectangle 4">
              <a:extLst>
                <a:ext uri="{FF2B5EF4-FFF2-40B4-BE49-F238E27FC236}">
                  <a16:creationId xmlns:a16="http://schemas.microsoft.com/office/drawing/2014/main" id="{78B2EA97-A3A1-46CB-8897-FB7C3C2FC2DF}"/>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6" name="Rectangle 5">
              <a:extLst>
                <a:ext uri="{FF2B5EF4-FFF2-40B4-BE49-F238E27FC236}">
                  <a16:creationId xmlns:a16="http://schemas.microsoft.com/office/drawing/2014/main" id="{5EFF4F73-BD1F-4481-BCD0-B3D68879D7CD}"/>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7" name="Rectangle 6">
              <a:extLst>
                <a:ext uri="{FF2B5EF4-FFF2-40B4-BE49-F238E27FC236}">
                  <a16:creationId xmlns:a16="http://schemas.microsoft.com/office/drawing/2014/main" id="{CF1447EA-B0E7-4EAC-9617-57D15A2CA619}"/>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8" name="Rectangle 7">
              <a:extLst>
                <a:ext uri="{FF2B5EF4-FFF2-40B4-BE49-F238E27FC236}">
                  <a16:creationId xmlns:a16="http://schemas.microsoft.com/office/drawing/2014/main" id="{FFD5B8DA-9D59-43E4-A6FE-B8FBE3EEC725}"/>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9" name="Rectangle 8">
              <a:extLst>
                <a:ext uri="{FF2B5EF4-FFF2-40B4-BE49-F238E27FC236}">
                  <a16:creationId xmlns:a16="http://schemas.microsoft.com/office/drawing/2014/main" id="{4439798D-A748-42C3-A12D-0CA72D6CCBD4}"/>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0" name="Connecteur : en angle 17">
              <a:extLst>
                <a:ext uri="{FF2B5EF4-FFF2-40B4-BE49-F238E27FC236}">
                  <a16:creationId xmlns:a16="http://schemas.microsoft.com/office/drawing/2014/main" id="{F0BCA512-D20E-4184-85BB-8C2542FA2AEA}"/>
                </a:ext>
              </a:extLst>
            </p:cNvPr>
            <p:cNvCxnSpPr>
              <a:cxnSpLocks/>
              <a:stCxn id="5" idx="2"/>
              <a:endCxn id="6"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 name="Connecteur : en angle 19">
              <a:extLst>
                <a:ext uri="{FF2B5EF4-FFF2-40B4-BE49-F238E27FC236}">
                  <a16:creationId xmlns:a16="http://schemas.microsoft.com/office/drawing/2014/main" id="{AD9DBA62-E08B-4408-B376-F6F0CF558DE4}"/>
                </a:ext>
              </a:extLst>
            </p:cNvPr>
            <p:cNvCxnSpPr>
              <a:cxnSpLocks/>
              <a:stCxn id="5" idx="2"/>
              <a:endCxn id="7"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2" name="Connecteur : en angle 21">
              <a:extLst>
                <a:ext uri="{FF2B5EF4-FFF2-40B4-BE49-F238E27FC236}">
                  <a16:creationId xmlns:a16="http://schemas.microsoft.com/office/drawing/2014/main" id="{A5678586-90A2-4426-ABD3-8089C7ECEA3D}"/>
                </a:ext>
              </a:extLst>
            </p:cNvPr>
            <p:cNvCxnSpPr>
              <a:cxnSpLocks/>
              <a:stCxn id="7" idx="2"/>
              <a:endCxn id="8"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3" name="Connecteur : en angle 24">
              <a:extLst>
                <a:ext uri="{FF2B5EF4-FFF2-40B4-BE49-F238E27FC236}">
                  <a16:creationId xmlns:a16="http://schemas.microsoft.com/office/drawing/2014/main" id="{7D98D53F-E884-4FAC-9AB8-8AA759AF83F0}"/>
                </a:ext>
              </a:extLst>
            </p:cNvPr>
            <p:cNvCxnSpPr>
              <a:cxnSpLocks/>
              <a:stCxn id="7" idx="2"/>
              <a:endCxn id="9"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84751210-F168-43E9-986D-27FCD4EEC870}"/>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15" name="Rectangle 14">
              <a:extLst>
                <a:ext uri="{FF2B5EF4-FFF2-40B4-BE49-F238E27FC236}">
                  <a16:creationId xmlns:a16="http://schemas.microsoft.com/office/drawing/2014/main" id="{F1D8FD5F-E29D-4151-B780-D14B6D4B6125}"/>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16" name="Rectangle 15">
              <a:extLst>
                <a:ext uri="{FF2B5EF4-FFF2-40B4-BE49-F238E27FC236}">
                  <a16:creationId xmlns:a16="http://schemas.microsoft.com/office/drawing/2014/main" id="{6C496707-663C-4847-9CCC-1AA6B41B9D6F}"/>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17" name="Connecteur : en angle 31">
              <a:extLst>
                <a:ext uri="{FF2B5EF4-FFF2-40B4-BE49-F238E27FC236}">
                  <a16:creationId xmlns:a16="http://schemas.microsoft.com/office/drawing/2014/main" id="{B96E4323-8027-4A30-9C62-048E6E7A2935}"/>
                </a:ext>
              </a:extLst>
            </p:cNvPr>
            <p:cNvCxnSpPr>
              <a:cxnSpLocks/>
              <a:stCxn id="5" idx="2"/>
              <a:endCxn id="14"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8" name="Connecteur : en angle 33">
              <a:extLst>
                <a:ext uri="{FF2B5EF4-FFF2-40B4-BE49-F238E27FC236}">
                  <a16:creationId xmlns:a16="http://schemas.microsoft.com/office/drawing/2014/main" id="{F6EAD8A8-CCE8-4F15-8A90-6303F0525C36}"/>
                </a:ext>
              </a:extLst>
            </p:cNvPr>
            <p:cNvCxnSpPr>
              <a:stCxn id="14" idx="2"/>
              <a:endCxn id="15"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9" name="Connecteur : en angle 42">
              <a:extLst>
                <a:ext uri="{FF2B5EF4-FFF2-40B4-BE49-F238E27FC236}">
                  <a16:creationId xmlns:a16="http://schemas.microsoft.com/office/drawing/2014/main" id="{35633093-E9CC-43BC-BE2D-92C4525F24E3}"/>
                </a:ext>
              </a:extLst>
            </p:cNvPr>
            <p:cNvCxnSpPr>
              <a:stCxn id="14" idx="2"/>
              <a:endCxn id="16"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4A740362-3DCE-4E5A-9C16-8625E55C7783}"/>
                </a:ext>
              </a:extLst>
            </p:cNvPr>
            <p:cNvSpPr/>
            <p:nvPr/>
          </p:nvSpPr>
          <p:spPr>
            <a:xfrm>
              <a:off x="2914595" y="4798129"/>
              <a:ext cx="518091" cy="369332"/>
            </a:xfrm>
            <a:prstGeom prst="rect">
              <a:avLst/>
            </a:prstGeom>
          </p:spPr>
          <p:txBody>
            <a:bodyPr wrap="none">
              <a:spAutoFit/>
            </a:bodyPr>
            <a:lstStyle/>
            <a:p>
              <a:r>
                <a:rPr lang="fr-FR" dirty="0"/>
                <a:t>r16</a:t>
              </a:r>
            </a:p>
          </p:txBody>
        </p:sp>
        <p:sp>
          <p:nvSpPr>
            <p:cNvPr id="21" name="Rectangle 20">
              <a:extLst>
                <a:ext uri="{FF2B5EF4-FFF2-40B4-BE49-F238E27FC236}">
                  <a16:creationId xmlns:a16="http://schemas.microsoft.com/office/drawing/2014/main" id="{930D0B82-62B1-42A2-ADE7-A6A95D8C6F40}"/>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22" name="Connecteur : en angle 48">
              <a:extLst>
                <a:ext uri="{FF2B5EF4-FFF2-40B4-BE49-F238E27FC236}">
                  <a16:creationId xmlns:a16="http://schemas.microsoft.com/office/drawing/2014/main" id="{92A1C08C-E8AF-4123-96CC-87AD1E0C453C}"/>
                </a:ext>
              </a:extLst>
            </p:cNvPr>
            <p:cNvCxnSpPr>
              <a:stCxn id="15" idx="2"/>
              <a:endCxn id="21"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3" name="Connecteur : en angle 50">
              <a:extLst>
                <a:ext uri="{FF2B5EF4-FFF2-40B4-BE49-F238E27FC236}">
                  <a16:creationId xmlns:a16="http://schemas.microsoft.com/office/drawing/2014/main" id="{1051EA04-2533-4B85-9C60-534CF5019590}"/>
                </a:ext>
              </a:extLst>
            </p:cNvPr>
            <p:cNvCxnSpPr>
              <a:stCxn id="15" idx="2"/>
              <a:endCxn id="20"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4" name="Connecteur droit 52">
              <a:extLst>
                <a:ext uri="{FF2B5EF4-FFF2-40B4-BE49-F238E27FC236}">
                  <a16:creationId xmlns:a16="http://schemas.microsoft.com/office/drawing/2014/main" id="{7F2EC003-87A2-4CE3-A5A3-88F110076740}"/>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8459979A-FDD6-4C33-8D75-A1FC9F226BAD}"/>
                </a:ext>
              </a:extLst>
            </p:cNvPr>
            <p:cNvSpPr/>
            <p:nvPr/>
          </p:nvSpPr>
          <p:spPr>
            <a:xfrm>
              <a:off x="2850474" y="5363449"/>
              <a:ext cx="518091" cy="369332"/>
            </a:xfrm>
            <a:prstGeom prst="rect">
              <a:avLst/>
            </a:prstGeom>
          </p:spPr>
          <p:txBody>
            <a:bodyPr wrap="none">
              <a:spAutoFit/>
            </a:bodyPr>
            <a:lstStyle/>
            <a:p>
              <a:r>
                <a:rPr lang="fr-FR" dirty="0"/>
                <a:t>r15</a:t>
              </a:r>
            </a:p>
          </p:txBody>
        </p:sp>
        <p:sp>
          <p:nvSpPr>
            <p:cNvPr id="26" name="Rectangle 25">
              <a:extLst>
                <a:ext uri="{FF2B5EF4-FFF2-40B4-BE49-F238E27FC236}">
                  <a16:creationId xmlns:a16="http://schemas.microsoft.com/office/drawing/2014/main" id="{54310150-91B3-4F29-9A50-E73536A08AA6}"/>
                </a:ext>
              </a:extLst>
            </p:cNvPr>
            <p:cNvSpPr/>
            <p:nvPr/>
          </p:nvSpPr>
          <p:spPr>
            <a:xfrm>
              <a:off x="2850473" y="5720188"/>
              <a:ext cx="518091" cy="369332"/>
            </a:xfrm>
            <a:prstGeom prst="rect">
              <a:avLst/>
            </a:prstGeom>
          </p:spPr>
          <p:txBody>
            <a:bodyPr wrap="none">
              <a:spAutoFit/>
            </a:bodyPr>
            <a:lstStyle/>
            <a:p>
              <a:r>
                <a:rPr lang="fr-FR" dirty="0"/>
                <a:t>r16</a:t>
              </a:r>
            </a:p>
          </p:txBody>
        </p:sp>
        <p:sp>
          <p:nvSpPr>
            <p:cNvPr id="27" name="Rectangle 26">
              <a:extLst>
                <a:ext uri="{FF2B5EF4-FFF2-40B4-BE49-F238E27FC236}">
                  <a16:creationId xmlns:a16="http://schemas.microsoft.com/office/drawing/2014/main" id="{478B0EEA-35B3-4445-8422-A40A3CA1192A}"/>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28" name="Connecteur : en angle 60">
              <a:extLst>
                <a:ext uri="{FF2B5EF4-FFF2-40B4-BE49-F238E27FC236}">
                  <a16:creationId xmlns:a16="http://schemas.microsoft.com/office/drawing/2014/main" id="{F11B8421-2B1A-4FF9-A15C-B6E1AA6817F5}"/>
                </a:ext>
              </a:extLst>
            </p:cNvPr>
            <p:cNvCxnSpPr>
              <a:stCxn id="16" idx="2"/>
              <a:endCxn id="25"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9" name="Connecteur : en angle 62">
              <a:extLst>
                <a:ext uri="{FF2B5EF4-FFF2-40B4-BE49-F238E27FC236}">
                  <a16:creationId xmlns:a16="http://schemas.microsoft.com/office/drawing/2014/main" id="{14551407-2F4A-4BC7-AE4B-C6EF6B4FC720}"/>
                </a:ext>
              </a:extLst>
            </p:cNvPr>
            <p:cNvCxnSpPr>
              <a:stCxn id="16" idx="2"/>
              <a:endCxn id="26"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0" name="Connecteur : en angle 64">
              <a:extLst>
                <a:ext uri="{FF2B5EF4-FFF2-40B4-BE49-F238E27FC236}">
                  <a16:creationId xmlns:a16="http://schemas.microsoft.com/office/drawing/2014/main" id="{B43281BF-5B4A-4C0C-8E9F-BF3D9DBFF1CD}"/>
                </a:ext>
              </a:extLst>
            </p:cNvPr>
            <p:cNvCxnSpPr>
              <a:endCxn id="27"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1" name="ZoneTexte 69">
              <a:extLst>
                <a:ext uri="{FF2B5EF4-FFF2-40B4-BE49-F238E27FC236}">
                  <a16:creationId xmlns:a16="http://schemas.microsoft.com/office/drawing/2014/main" id="{3F64F499-B828-4610-AAA0-5708B2D5322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32" name="ZoneTexte 70">
              <a:extLst>
                <a:ext uri="{FF2B5EF4-FFF2-40B4-BE49-F238E27FC236}">
                  <a16:creationId xmlns:a16="http://schemas.microsoft.com/office/drawing/2014/main" id="{CAAC526B-3CC0-47EE-898B-DDC804483912}"/>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33" name="Flèche : droite 71">
              <a:extLst>
                <a:ext uri="{FF2B5EF4-FFF2-40B4-BE49-F238E27FC236}">
                  <a16:creationId xmlns:a16="http://schemas.microsoft.com/office/drawing/2014/main" id="{96F7FA36-1EE0-4071-87AC-9BCCF0D3AA5D}"/>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Flèche : droite 72">
              <a:extLst>
                <a:ext uri="{FF2B5EF4-FFF2-40B4-BE49-F238E27FC236}">
                  <a16:creationId xmlns:a16="http://schemas.microsoft.com/office/drawing/2014/main" id="{0B764F3E-FC39-434E-A852-C609A32BCD24}"/>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73">
              <a:extLst>
                <a:ext uri="{FF2B5EF4-FFF2-40B4-BE49-F238E27FC236}">
                  <a16:creationId xmlns:a16="http://schemas.microsoft.com/office/drawing/2014/main" id="{1067D525-83AF-4512-8DFB-77F15BDA358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6" name="Flèche : droite 74">
              <a:extLst>
                <a:ext uri="{FF2B5EF4-FFF2-40B4-BE49-F238E27FC236}">
                  <a16:creationId xmlns:a16="http://schemas.microsoft.com/office/drawing/2014/main" id="{E03A5592-7765-40CA-BBDF-3B48FC0718D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75">
              <a:extLst>
                <a:ext uri="{FF2B5EF4-FFF2-40B4-BE49-F238E27FC236}">
                  <a16:creationId xmlns:a16="http://schemas.microsoft.com/office/drawing/2014/main" id="{3161462D-9911-4C0D-8F5C-188A5BDC9A9A}"/>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38" name="Flèche : droite 76">
              <a:extLst>
                <a:ext uri="{FF2B5EF4-FFF2-40B4-BE49-F238E27FC236}">
                  <a16:creationId xmlns:a16="http://schemas.microsoft.com/office/drawing/2014/main" id="{A2AB8B68-BCDE-47D2-AB53-E396780A3B07}"/>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77">
              <a:extLst>
                <a:ext uri="{FF2B5EF4-FFF2-40B4-BE49-F238E27FC236}">
                  <a16:creationId xmlns:a16="http://schemas.microsoft.com/office/drawing/2014/main" id="{53621476-C05B-476E-9BD2-B8B8928C8C0E}"/>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40" name="Flèche : droite 78">
              <a:extLst>
                <a:ext uri="{FF2B5EF4-FFF2-40B4-BE49-F238E27FC236}">
                  <a16:creationId xmlns:a16="http://schemas.microsoft.com/office/drawing/2014/main" id="{6B2E3D93-0340-42A3-BB82-F67E47EE4DFD}"/>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Accolade fermante 79">
              <a:extLst>
                <a:ext uri="{FF2B5EF4-FFF2-40B4-BE49-F238E27FC236}">
                  <a16:creationId xmlns:a16="http://schemas.microsoft.com/office/drawing/2014/main" id="{D2448B47-FF12-4A84-BE1D-37169F8CCB9C}"/>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2" name="Accolade fermante 80">
              <a:extLst>
                <a:ext uri="{FF2B5EF4-FFF2-40B4-BE49-F238E27FC236}">
                  <a16:creationId xmlns:a16="http://schemas.microsoft.com/office/drawing/2014/main" id="{BEA3924B-3217-4355-8B73-977D9986503D}"/>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3" name="Rectangle 42">
              <a:extLst>
                <a:ext uri="{FF2B5EF4-FFF2-40B4-BE49-F238E27FC236}">
                  <a16:creationId xmlns:a16="http://schemas.microsoft.com/office/drawing/2014/main" id="{91515789-6A73-4B3F-B36D-0F0637C41A35}"/>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44" name="Connecteur : en angle 85">
              <a:extLst>
                <a:ext uri="{FF2B5EF4-FFF2-40B4-BE49-F238E27FC236}">
                  <a16:creationId xmlns:a16="http://schemas.microsoft.com/office/drawing/2014/main" id="{A1EF355C-8E26-488C-A0C8-92799CFB7123}"/>
                </a:ext>
              </a:extLst>
            </p:cNvPr>
            <p:cNvCxnSpPr>
              <a:stCxn id="7" idx="2"/>
              <a:endCxn id="43"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5" name="ZoneTexte 87">
              <a:extLst>
                <a:ext uri="{FF2B5EF4-FFF2-40B4-BE49-F238E27FC236}">
                  <a16:creationId xmlns:a16="http://schemas.microsoft.com/office/drawing/2014/main" id="{26BE9435-17D6-4E41-A617-4200D7BD26EC}"/>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46" name="Flèche : droite 88">
              <a:extLst>
                <a:ext uri="{FF2B5EF4-FFF2-40B4-BE49-F238E27FC236}">
                  <a16:creationId xmlns:a16="http://schemas.microsoft.com/office/drawing/2014/main" id="{D0860D43-D72B-4AC4-BA41-686A91239DA3}"/>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7" name="Rectangle 46">
            <a:extLst>
              <a:ext uri="{FF2B5EF4-FFF2-40B4-BE49-F238E27FC236}">
                <a16:creationId xmlns:a16="http://schemas.microsoft.com/office/drawing/2014/main" id="{3D34E103-EE4A-4BAE-88F2-6E0FC9F1228F}"/>
              </a:ext>
            </a:extLst>
          </p:cNvPr>
          <p:cNvSpPr/>
          <p:nvPr/>
        </p:nvSpPr>
        <p:spPr>
          <a:xfrm>
            <a:off x="7080243" y="5953588"/>
            <a:ext cx="2515432" cy="276999"/>
          </a:xfrm>
          <a:prstGeom prst="rect">
            <a:avLst/>
          </a:prstGeom>
        </p:spPr>
        <p:txBody>
          <a:bodyPr wrap="none">
            <a:spAutoFit/>
          </a:bodyPr>
          <a:lstStyle/>
          <a:p>
            <a:r>
              <a:rPr lang="en-US" sz="1200" dirty="0"/>
              <a:t>Current in Forge (as of Feb 2022) </a:t>
            </a:r>
          </a:p>
        </p:txBody>
      </p:sp>
    </p:spTree>
    <p:extLst>
      <p:ext uri="{BB962C8B-B14F-4D97-AF65-F5344CB8AC3E}">
        <p14:creationId xmlns:p14="http://schemas.microsoft.com/office/powerpoint/2010/main" val="1677077811"/>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0F42F-9A73-47E4-9562-52E426D191FF}"/>
              </a:ext>
            </a:extLst>
          </p:cNvPr>
          <p:cNvSpPr>
            <a:spLocks noGrp="1"/>
          </p:cNvSpPr>
          <p:nvPr>
            <p:ph type="title"/>
          </p:nvPr>
        </p:nvSpPr>
        <p:spPr>
          <a:xfrm>
            <a:off x="838200" y="365125"/>
            <a:ext cx="10515600" cy="896571"/>
          </a:xfrm>
        </p:spPr>
        <p:txBody>
          <a:bodyPr/>
          <a:lstStyle/>
          <a:p>
            <a:r>
              <a:rPr lang="en-US"/>
              <a:t>Proposal details</a:t>
            </a:r>
            <a:endParaRPr lang="en-US" dirty="0"/>
          </a:p>
        </p:txBody>
      </p:sp>
      <p:sp>
        <p:nvSpPr>
          <p:cNvPr id="3" name="Content Placeholder 2">
            <a:extLst>
              <a:ext uri="{FF2B5EF4-FFF2-40B4-BE49-F238E27FC236}">
                <a16:creationId xmlns:a16="http://schemas.microsoft.com/office/drawing/2014/main" id="{ABE375F2-63CB-4F71-89CB-42E6857657F7}"/>
              </a:ext>
            </a:extLst>
          </p:cNvPr>
          <p:cNvSpPr>
            <a:spLocks noGrp="1"/>
          </p:cNvSpPr>
          <p:nvPr>
            <p:ph idx="1"/>
          </p:nvPr>
        </p:nvSpPr>
        <p:spPr/>
        <p:txBody>
          <a:bodyPr/>
          <a:lstStyle/>
          <a:p>
            <a:r>
              <a:rPr lang="en-US" altLang="zh-CN" sz="1800" dirty="0"/>
              <a:t>The</a:t>
            </a:r>
            <a:r>
              <a:rPr lang="en-US" sz="1800" dirty="0"/>
              <a:t> idea is to keep current Forge way of working as much as possible.</a:t>
            </a:r>
          </a:p>
          <a:p>
            <a:pPr lvl="1"/>
            <a:r>
              <a:rPr lang="en-US" sz="1400" b="1" dirty="0"/>
              <a:t>keep</a:t>
            </a:r>
            <a:r>
              <a:rPr lang="en-US" sz="1400" dirty="0"/>
              <a:t> SA5 project as standalone project (not to move and merge with other WG)</a:t>
            </a:r>
          </a:p>
          <a:p>
            <a:pPr lvl="1"/>
            <a:r>
              <a:rPr lang="en-US" sz="1400" b="1" dirty="0"/>
              <a:t>Keep</a:t>
            </a:r>
            <a:r>
              <a:rPr lang="en-US" sz="1400" dirty="0"/>
              <a:t> current layout of files (first level folder is per solution set)</a:t>
            </a:r>
          </a:p>
          <a:p>
            <a:pPr lvl="1"/>
            <a:r>
              <a:rPr lang="en-US" sz="1400" b="1" dirty="0"/>
              <a:t>Keep</a:t>
            </a:r>
            <a:r>
              <a:rPr lang="en-US" sz="1400" dirty="0"/>
              <a:t> current way of releasing (release per branch instead of separating folder) </a:t>
            </a:r>
          </a:p>
          <a:p>
            <a:pPr lvl="1"/>
            <a:r>
              <a:rPr lang="en-US" sz="1400" b="1" dirty="0"/>
              <a:t>Change</a:t>
            </a:r>
            <a:r>
              <a:rPr lang="en-US" sz="1400" dirty="0"/>
              <a:t>: </a:t>
            </a:r>
            <a:r>
              <a:rPr lang="en-US" sz="1400" dirty="0" err="1"/>
              <a:t>yaml</a:t>
            </a:r>
            <a:r>
              <a:rPr lang="en-US" sz="1400" dirty="0"/>
              <a:t> file name could be aligned with CT1/3/4, SA4</a:t>
            </a:r>
            <a:r>
              <a:rPr lang="en-US" sz="1400"/>
              <a:t>, etc.</a:t>
            </a:r>
            <a:endParaRPr lang="en-US" sz="1400" dirty="0"/>
          </a:p>
          <a:p>
            <a:pPr lvl="1"/>
            <a:r>
              <a:rPr lang="en-US" sz="1400" dirty="0"/>
              <a:t>If the external reference is not allowed, then we could take the following approach</a:t>
            </a:r>
          </a:p>
          <a:p>
            <a:pPr lvl="2"/>
            <a:r>
              <a:rPr lang="en-US" sz="1200" dirty="0"/>
              <a:t>   create a separate </a:t>
            </a:r>
            <a:r>
              <a:rPr lang="en-US" sz="1200" dirty="0" err="1"/>
              <a:t>external_common_referenc.yaml</a:t>
            </a:r>
            <a:r>
              <a:rPr lang="en-US" sz="1200" dirty="0"/>
              <a:t> file to implement the attribute definition in all external references [Similar way as it is now doing by YANG, but much simpler]</a:t>
            </a:r>
          </a:p>
          <a:p>
            <a:pPr lvl="2"/>
            <a:r>
              <a:rPr lang="en-US" sz="1200" dirty="0"/>
              <a:t>   replace the current 5gcNrm.yaml external reference to this new file</a:t>
            </a:r>
          </a:p>
          <a:p>
            <a:pPr lvl="2"/>
            <a:r>
              <a:rPr lang="en-US" sz="1200" dirty="0"/>
              <a:t>   Going forward, the CR author to ensure the update of the external refence content</a:t>
            </a:r>
          </a:p>
          <a:p>
            <a:pPr lvl="2"/>
            <a:r>
              <a:rPr lang="en-US" sz="1200" dirty="0"/>
              <a:t>Pros: no any direct dependence with external </a:t>
            </a:r>
            <a:r>
              <a:rPr lang="en-US" sz="1200" dirty="0" err="1"/>
              <a:t>yaml</a:t>
            </a:r>
            <a:r>
              <a:rPr lang="en-US" sz="1200" dirty="0"/>
              <a:t> file, validation will be much faster</a:t>
            </a:r>
          </a:p>
          <a:p>
            <a:pPr lvl="2"/>
            <a:r>
              <a:rPr lang="en-US" sz="1200" dirty="0"/>
              <a:t>Cons: the automatic sync with CT1/3/4 common data is broken, manual sync is needed (same as YANG)</a:t>
            </a:r>
          </a:p>
          <a:p>
            <a:pPr lvl="1"/>
            <a:r>
              <a:rPr lang="en-US" sz="1600" dirty="0"/>
              <a:t>Alternatively, </a:t>
            </a:r>
          </a:p>
          <a:p>
            <a:pPr lvl="2"/>
            <a:r>
              <a:rPr lang="en-US" sz="1200" dirty="0"/>
              <a:t>create a separate </a:t>
            </a:r>
            <a:r>
              <a:rPr lang="en-US" sz="1200" dirty="0" err="1"/>
              <a:t>yaml</a:t>
            </a:r>
            <a:r>
              <a:rPr lang="en-US" sz="1200" dirty="0"/>
              <a:t> file to include all external definition, 5gcNrm external reference could be refer to this file. (tested in branch: </a:t>
            </a:r>
            <a:r>
              <a:rPr lang="en-US" sz="1200" dirty="0">
                <a:hlinkClick r:id="rId2"/>
              </a:rPr>
              <a:t>code_moderator_testing_branch_rel17_external_reference</a:t>
            </a:r>
            <a:r>
              <a:rPr lang="en-US" sz="1200" dirty="0"/>
              <a:t>)</a:t>
            </a:r>
          </a:p>
          <a:p>
            <a:pPr lvl="2"/>
            <a:r>
              <a:rPr lang="en-US" sz="1200" dirty="0"/>
              <a:t>Pros: automatic sync with CT1/3/4 common data is kept, </a:t>
            </a:r>
          </a:p>
          <a:p>
            <a:pPr lvl="2"/>
            <a:r>
              <a:rPr lang="en-US" sz="1200" dirty="0"/>
              <a:t>Cons: external dependence still existed</a:t>
            </a:r>
          </a:p>
          <a:p>
            <a:r>
              <a:rPr lang="en-US" sz="1400" dirty="0"/>
              <a:t>In long term, we could consider moving this </a:t>
            </a:r>
            <a:r>
              <a:rPr lang="en-US" sz="1400" dirty="0" err="1"/>
              <a:t>external_common_reference.yaml</a:t>
            </a:r>
            <a:r>
              <a:rPr lang="en-US" sz="1400" dirty="0"/>
              <a:t> content to </a:t>
            </a:r>
            <a:r>
              <a:rPr lang="en-US" sz="1400" dirty="0" err="1"/>
              <a:t>comDefs.yaml</a:t>
            </a:r>
            <a:endParaRPr lang="en-US" sz="1400" dirty="0"/>
          </a:p>
        </p:txBody>
      </p:sp>
    </p:spTree>
    <p:extLst>
      <p:ext uri="{BB962C8B-B14F-4D97-AF65-F5344CB8AC3E}">
        <p14:creationId xmlns:p14="http://schemas.microsoft.com/office/powerpoint/2010/main" val="2677852565"/>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BF8337D347114AB0236844107F8795" ma:contentTypeVersion="13" ma:contentTypeDescription="Create a new document." ma:contentTypeScope="" ma:versionID="15308225571403f45d9e7e6bd438fe08">
  <xsd:schema xmlns:xsd="http://www.w3.org/2001/XMLSchema" xmlns:xs="http://www.w3.org/2001/XMLSchema" xmlns:p="http://schemas.microsoft.com/office/2006/metadata/properties" xmlns:ns3="1e442c71-47c7-4d6b-9a66-8473dbdf2056" xmlns:ns4="5399ac36-8d91-4486-a02c-e0c1bb8d184f" targetNamespace="http://schemas.microsoft.com/office/2006/metadata/properties" ma:root="true" ma:fieldsID="37b5cca48b3b0322c8b73a576eadab92" ns3:_="" ns4:_="">
    <xsd:import namespace="1e442c71-47c7-4d6b-9a66-8473dbdf2056"/>
    <xsd:import namespace="5399ac36-8d91-4486-a02c-e0c1bb8d184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42c71-47c7-4d6b-9a66-8473dbdf205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99ac36-8d91-4486-a02c-e0c1bb8d184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64618A-BDAA-472F-B9F4-B9048F2BF859}">
  <ds:schemaRefs>
    <ds:schemaRef ds:uri="http://schemas.microsoft.com/sharepoint/v3/contenttype/forms"/>
  </ds:schemaRefs>
</ds:datastoreItem>
</file>

<file path=customXml/itemProps2.xml><?xml version="1.0" encoding="utf-8"?>
<ds:datastoreItem xmlns:ds="http://schemas.openxmlformats.org/officeDocument/2006/customXml" ds:itemID="{C5F6414F-085E-4BBE-BBE5-04959CF33DE1}">
  <ds:schemaRefs>
    <ds:schemaRef ds:uri="http://schemas.openxmlformats.org/package/2006/metadata/core-properties"/>
    <ds:schemaRef ds:uri="http://schemas.microsoft.com/office/2006/documentManagement/types"/>
    <ds:schemaRef ds:uri="1e442c71-47c7-4d6b-9a66-8473dbdf2056"/>
    <ds:schemaRef ds:uri="http://purl.org/dc/dcmitype/"/>
    <ds:schemaRef ds:uri="5399ac36-8d91-4486-a02c-e0c1bb8d184f"/>
    <ds:schemaRef ds:uri="http://schemas.microsoft.com/office/2006/metadata/properties"/>
    <ds:schemaRef ds:uri="http://www.w3.org/XML/1998/namespace"/>
    <ds:schemaRef ds:uri="http://purl.org/dc/terms/"/>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275EF393-1D1F-4174-A87D-03A14F6CB3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442c71-47c7-4d6b-9a66-8473dbdf2056"/>
    <ds:schemaRef ds:uri="5399ac36-8d91-4486-a02c-e0c1bb8d18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41132</TotalTime>
  <Words>2985</Words>
  <Application>Microsoft Office PowerPoint</Application>
  <PresentationFormat>Widescreen</PresentationFormat>
  <Paragraphs>262</Paragraphs>
  <Slides>24</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Arial </vt:lpstr>
      <vt:lpstr>Arial</vt:lpstr>
      <vt:lpstr>Calibri</vt:lpstr>
      <vt:lpstr>Calibri Light</vt:lpstr>
      <vt:lpstr>Times New Roman</vt:lpstr>
      <vt:lpstr>Office Theme</vt:lpstr>
      <vt:lpstr>Package</vt:lpstr>
      <vt:lpstr>Discussion paper to 3GPP Forge Structure change</vt:lpstr>
      <vt:lpstr>Highlights of New Forge proposal from Jesus</vt:lpstr>
      <vt:lpstr>Comments and proposal to Jesus’s proposal</vt:lpstr>
      <vt:lpstr>Original New proposal from Jesus on 28.02.2022</vt:lpstr>
      <vt:lpstr>PowerPoint Presentation</vt:lpstr>
      <vt:lpstr>Implication of moving as proposed</vt:lpstr>
      <vt:lpstr>SA3 way of working and evaluation</vt:lpstr>
      <vt:lpstr>Proposal Objectives</vt:lpstr>
      <vt:lpstr>Proposal details</vt:lpstr>
      <vt:lpstr>Backup, comments to chart 6</vt:lpstr>
      <vt:lpstr>Comments to Proposal for all the file types</vt:lpstr>
      <vt:lpstr>PowerPoint Presentation</vt:lpstr>
      <vt:lpstr>3GPP Forge Structure (KI#1)</vt:lpstr>
      <vt:lpstr>Reminder</vt:lpstr>
      <vt:lpstr>Contributions shared on the mailing list</vt:lpstr>
      <vt:lpstr>Existing 3GPP Forge Repositories</vt:lpstr>
      <vt:lpstr>Current OpenAPI Repositories</vt:lpstr>
      <vt:lpstr>Why different OpenAPI repositories?</vt:lpstr>
      <vt:lpstr>Cross-referencing and repositories  </vt:lpstr>
      <vt:lpstr>Proposal for OpenAPI files</vt:lpstr>
      <vt:lpstr>Proposal for all the file types</vt:lpstr>
      <vt:lpstr>New proposed 3GPP Forge structure</vt:lpstr>
      <vt:lpstr>New proposed 3GPP Forge structure</vt:lpstr>
      <vt:lpstr>Proposed common File name format</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Sean Sun</cp:lastModifiedBy>
  <cp:revision>930</cp:revision>
  <dcterms:created xsi:type="dcterms:W3CDTF">2010-02-05T13:52:04Z</dcterms:created>
  <dcterms:modified xsi:type="dcterms:W3CDTF">2022-03-03T06:20:25Z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0x010100BBBF8337D347114AB0236844107F8795</vt:lpwstr>
  </property>
  <property fmtid="{D5CDD505-2E9C-101B-9397-08002B2CF9AE}" pid="3" name="MSIP_Label_07222825-62ea-40f3-96b5-5375c07996e2_Enabled">
    <vt:lpwstr>true</vt:lpwstr>
  </property>
  <property fmtid="{D5CDD505-2E9C-101B-9397-08002B2CF9AE}" pid="4" name="MSIP_Label_07222825-62ea-40f3-96b5-5375c07996e2_SetDate">
    <vt:lpwstr>2021-10-15T08:52:36Z</vt:lpwstr>
  </property>
  <property fmtid="{D5CDD505-2E9C-101B-9397-08002B2CF9AE}" pid="5" name="MSIP_Label_07222825-62ea-40f3-96b5-5375c07996e2_Method">
    <vt:lpwstr>Privileged</vt:lpwstr>
  </property>
  <property fmtid="{D5CDD505-2E9C-101B-9397-08002B2CF9AE}" pid="6" name="MSIP_Label_07222825-62ea-40f3-96b5-5375c07996e2_Name">
    <vt:lpwstr>unrestricted_parent.2</vt:lpwstr>
  </property>
  <property fmtid="{D5CDD505-2E9C-101B-9397-08002B2CF9AE}" pid="7" name="MSIP_Label_07222825-62ea-40f3-96b5-5375c07996e2_SiteId">
    <vt:lpwstr>90c7a20a-f34b-40bf-bc48-b9253b6f5d20</vt:lpwstr>
  </property>
  <property fmtid="{D5CDD505-2E9C-101B-9397-08002B2CF9AE}" pid="8" name="MSIP_Label_07222825-62ea-40f3-96b5-5375c07996e2_ActionId">
    <vt:lpwstr>989f5a2f-589d-4b84-bf23-4535397a7d05</vt:lpwstr>
  </property>
  <property fmtid="{D5CDD505-2E9C-101B-9397-08002B2CF9AE}" pid="9" name="MSIP_Label_07222825-62ea-40f3-96b5-5375c07996e2_ContentBits">
    <vt:lpwstr>0</vt:lpwstr>
  </property>
</Properties>
</file>