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970" r:id="rId6"/>
    <p:sldId id="704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6" autoAdjust="0"/>
    <p:restoredTop sz="96468" autoAdjust="0"/>
  </p:normalViewPr>
  <p:slideViewPr>
    <p:cSldViewPr snapToGrid="0">
      <p:cViewPr varScale="1">
        <p:scale>
          <a:sx n="154" d="100"/>
          <a:sy n="154" d="100"/>
        </p:scale>
        <p:origin x="1456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5336" y="2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ovinger" userId="d52090d9-82c6-45ae-b052-95c46e96cc30" providerId="ADAL" clId="{5A358B33-C8BA-4C75-A1E0-39C6F5CE7F69}"/>
    <pc:docChg chg="modSld">
      <pc:chgData name="Thomas Tovinger" userId="d52090d9-82c6-45ae-b052-95c46e96cc30" providerId="ADAL" clId="{5A358B33-C8BA-4C75-A1E0-39C6F5CE7F69}" dt="2021-06-09T16:16:38.763" v="16" actId="20577"/>
      <pc:docMkLst>
        <pc:docMk/>
      </pc:docMkLst>
      <pc:sldChg chg="modSp mod">
        <pc:chgData name="Thomas Tovinger" userId="d52090d9-82c6-45ae-b052-95c46e96cc30" providerId="ADAL" clId="{5A358B33-C8BA-4C75-A1E0-39C6F5CE7F69}" dt="2021-06-09T16:15:52.273" v="14" actId="20577"/>
        <pc:sldMkLst>
          <pc:docMk/>
          <pc:sldMk cId="428086271" sldId="627"/>
        </pc:sldMkLst>
        <pc:graphicFrameChg chg="modGraphic">
          <ac:chgData name="Thomas Tovinger" userId="d52090d9-82c6-45ae-b052-95c46e96cc30" providerId="ADAL" clId="{5A358B33-C8BA-4C75-A1E0-39C6F5CE7F69}" dt="2021-06-09T16:15:52.273" v="14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10.073" v="15" actId="20577"/>
        <pc:sldMkLst>
          <pc:docMk/>
          <pc:sldMk cId="2040769281" sldId="865"/>
        </pc:sldMkLst>
        <pc:graphicFrameChg chg="modGraphic">
          <ac:chgData name="Thomas Tovinger" userId="d52090d9-82c6-45ae-b052-95c46e96cc30" providerId="ADAL" clId="{5A358B33-C8BA-4C75-A1E0-39C6F5CE7F69}" dt="2021-06-09T16:16:10.073" v="15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38.763" v="16" actId="20577"/>
        <pc:sldMkLst>
          <pc:docMk/>
          <pc:sldMk cId="1510655990" sldId="938"/>
        </pc:sldMkLst>
        <pc:graphicFrameChg chg="modGraphic">
          <ac:chgData name="Thomas Tovinger" userId="d52090d9-82c6-45ae-b052-95c46e96cc30" providerId="ADAL" clId="{5A358B33-C8BA-4C75-A1E0-39C6F5CE7F69}" dt="2021-06-09T16:16:38.763" v="16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1/13/22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1/13/22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embedded BSS on the OSS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2351" y="1038698"/>
            <a:ext cx="8392391" cy="440961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fr-FR" sz="2400" dirty="0"/>
              <a:t>1.  There are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view</a:t>
            </a:r>
            <a:r>
              <a:rPr lang="fr-FR" sz="2400" dirty="0"/>
              <a:t> on the </a:t>
            </a:r>
            <a:r>
              <a:rPr lang="fr-FR" sz="2400" dirty="0" err="1"/>
              <a:t>embedded</a:t>
            </a:r>
            <a:r>
              <a:rPr lang="fr-FR" sz="2400" dirty="0"/>
              <a:t> BSS on the OSS</a:t>
            </a:r>
            <a:r>
              <a:rPr lang="en-US" altLang="zh-CN" sz="2400" dirty="0"/>
              <a:t>.</a:t>
            </a:r>
            <a:endParaRPr lang="fr-FR" sz="2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A59B7BF-BA4C-C744-B4AB-11117BFD304E}"/>
              </a:ext>
            </a:extLst>
          </p:cNvPr>
          <p:cNvSpPr/>
          <p:nvPr/>
        </p:nvSpPr>
        <p:spPr>
          <a:xfrm>
            <a:off x="845126" y="3310932"/>
            <a:ext cx="8695113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altLang="zh-CN" dirty="0">
                <a:solidFill>
                  <a:srgbClr val="000000"/>
                </a:solidFill>
              </a:rPr>
              <a:t>1) The BSS is a “big component/system” with a lot of functionalities. It can not “simply” embedded in the OSS.</a:t>
            </a:r>
            <a:endParaRPr 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B4488AE-AC29-024D-8F1E-73251FFCE9F7}"/>
              </a:ext>
            </a:extLst>
          </p:cNvPr>
          <p:cNvSpPr/>
          <p:nvPr/>
        </p:nvSpPr>
        <p:spPr>
          <a:xfrm>
            <a:off x="853439" y="3787251"/>
            <a:ext cx="1054330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altLang="zh-CN" dirty="0">
                <a:solidFill>
                  <a:srgbClr val="000000"/>
                </a:solidFill>
              </a:rPr>
              <a:t>2) OSS and BSS have different purposes, are made up of different tools/applications/databases, generally coming from different vendors, and under the responsibility of different departments within CSPs/NOPs. </a:t>
            </a:r>
            <a:endParaRPr 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EB170D9-2005-3F4E-AB01-164D476AC5A6}"/>
              </a:ext>
            </a:extLst>
          </p:cNvPr>
          <p:cNvSpPr/>
          <p:nvPr/>
        </p:nvSpPr>
        <p:spPr>
          <a:xfrm>
            <a:off x="571335" y="2942535"/>
            <a:ext cx="403668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/>
              <a:t>Not in favor of embedded BSS on the OSS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879EC4-A91B-F14E-BD85-63EBABAECBD8}"/>
              </a:ext>
            </a:extLst>
          </p:cNvPr>
          <p:cNvSpPr/>
          <p:nvPr/>
        </p:nvSpPr>
        <p:spPr>
          <a:xfrm>
            <a:off x="571335" y="1654996"/>
            <a:ext cx="380264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/>
              <a:t>In favor of embedded BSS on the OSS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8443841-957D-6B4A-91EA-DBF8483DE318}"/>
              </a:ext>
            </a:extLst>
          </p:cNvPr>
          <p:cNvSpPr/>
          <p:nvPr/>
        </p:nvSpPr>
        <p:spPr>
          <a:xfrm>
            <a:off x="853439" y="2096872"/>
            <a:ext cx="1083425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altLang="zh-CN" dirty="0">
                <a:solidFill>
                  <a:srgbClr val="000000"/>
                </a:solidFill>
              </a:rPr>
              <a:t>1) Access control, discovery and information exchange is customer specific and needs translation and aggregation. All that information is regulated by a business contract. This means that all customer information is BSS functionality. It can reside in the BSS or be embedded in the OSS system.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69F6D47-61A8-F64A-87C4-07FDC4DE954E}"/>
              </a:ext>
            </a:extLst>
          </p:cNvPr>
          <p:cNvSpPr/>
          <p:nvPr/>
        </p:nvSpPr>
        <p:spPr>
          <a:xfrm>
            <a:off x="571335" y="5127573"/>
            <a:ext cx="113364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/>
              <a:t>Question: 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0F4283E-744D-7D4D-A055-9A6420798C4F}"/>
              </a:ext>
            </a:extLst>
          </p:cNvPr>
          <p:cNvSpPr/>
          <p:nvPr/>
        </p:nvSpPr>
        <p:spPr>
          <a:xfrm>
            <a:off x="853439" y="5604464"/>
            <a:ext cx="4533208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What is the use case of embedded BSS on the OSS ?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2C728D2-9CDC-5849-BCB2-FDDA347DE08C}"/>
              </a:ext>
            </a:extLst>
          </p:cNvPr>
          <p:cNvSpPr/>
          <p:nvPr/>
        </p:nvSpPr>
        <p:spPr>
          <a:xfrm>
            <a:off x="817601" y="5976610"/>
            <a:ext cx="4485523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</a:rPr>
              <a:t> Can we move forward with this concept or to rephase it ?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0F12632-1F1D-094B-BFD6-B010B16D8C78}"/>
              </a:ext>
            </a:extLst>
          </p:cNvPr>
          <p:cNvSpPr/>
          <p:nvPr/>
        </p:nvSpPr>
        <p:spPr>
          <a:xfrm>
            <a:off x="571335" y="226396"/>
            <a:ext cx="509306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sz="35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Embedded BSS on the OSS</a:t>
            </a:r>
            <a:endParaRPr lang="en-US" sz="35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3CD77B6-F46E-C14E-8435-F2E10680DA67}"/>
              </a:ext>
            </a:extLst>
          </p:cNvPr>
          <p:cNvSpPr/>
          <p:nvPr/>
        </p:nvSpPr>
        <p:spPr>
          <a:xfrm>
            <a:off x="870065" y="4439374"/>
            <a:ext cx="8695799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</a:rPr>
              <a:t>3) </a:t>
            </a:r>
            <a:r>
              <a:rPr lang="en" altLang="zh-CN" dirty="0">
                <a:solidFill>
                  <a:srgbClr val="000000"/>
                </a:solidFill>
              </a:rPr>
              <a:t>this is an implementation related issue that is not relevant at all for standardization purposes.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57931</TotalTime>
  <Words>216</Words>
  <Application>Microsoft Macintosh PowerPoint</Application>
  <PresentationFormat>宽屏</PresentationFormat>
  <Paragraphs>14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    Discussion paper on embedded BSS on the OSS </vt:lpstr>
      <vt:lpstr>PowerPoint 演示文稿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于小博-阿里</cp:lastModifiedBy>
  <cp:revision>416</cp:revision>
  <dcterms:created xsi:type="dcterms:W3CDTF">2019-03-13T01:38:36Z</dcterms:created>
  <dcterms:modified xsi:type="dcterms:W3CDTF">2022-01-13T12:46:22Z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