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11455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0"/>
    <p:restoredTop sz="90287"/>
  </p:normalViewPr>
  <p:slideViewPr>
    <p:cSldViewPr snapToGrid="0" snapToObjects="1">
      <p:cViewPr varScale="1">
        <p:scale>
          <a:sx n="144" d="100"/>
          <a:sy n="144" d="100"/>
        </p:scale>
        <p:origin x="1832" y="18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8E3D4-0485-1B4E-9E9F-44E5A8E17A44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0AA33-EDED-F54B-A314-8FC9705341E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20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sz="1200" dirty="0"/>
          </a:p>
          <a:p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28998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6B87A5-A336-2B4C-8C36-BA7FDFA7F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B392DF4-437F-7F44-8A4B-F912C650B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8A7170-ECBB-DE45-86CD-A30811DEB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94608F-886F-7A4B-9EA0-4CC310EF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71146C-D720-C741-8CE7-CBB02E15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055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9D811-2AAC-4C4C-B5F6-472637A0E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12593FF-9335-F642-92AD-64EC9E925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625F775-C6C3-8441-85E8-BB4D4213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BE32C0-E961-3347-AA3D-80FA86B6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7B6EE9-6DBF-104E-A3EA-1EFD3F245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900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B1B2C49-B393-5345-BA62-BCF424D96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071CD7F-F980-114A-AA1E-2943E2AD6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842293-C9C4-574E-AAF7-8BF4D8914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45454D-8494-2A4A-9C56-0EEB38A66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D45552-49CB-9E4C-9C30-0A172CB1E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3024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CEC45B-9CE7-4A4C-850A-61E1923AC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ABCE2F-A00C-B346-A775-8E9F439F8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2CFCF7-8FA6-334C-A918-DE75D253B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DD3329-735C-D54C-9672-EB265477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B9E8E79-079F-7442-AD69-75A604B3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18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294BEA-A1AE-B24B-9A38-76BCD5D0E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60EDAC0-F635-5044-9D19-75F5FDDF6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9DCE33-C6E2-6A46-8001-F85AF8FF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5DA665-0D78-4247-A32B-E4781CFD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5F5565-BB19-F849-AE1A-41A4FC6D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126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0908BC-C8DA-1D45-8DA7-11F70551E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741BF2-9E71-5047-8183-EED6CA16B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033ACD9-31F0-C841-B3E8-3AF9746F5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E4C8BE-FE3B-F14B-9E60-F661A679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8DEF341-7BF8-5048-87D8-3F74EA1A9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2246CC3-99B5-DD49-8D53-6857BEF47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33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E6F6EF-C146-AF40-8A8C-A6DA753BB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78EE3B4-6B4B-5945-AF87-749B791F5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CDEE44D-37E7-FF4C-94B7-507E9A00D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384F7E9-3C4E-5348-B652-A4FA0C4BCC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DCB8084-1CA2-7244-B1D9-067BC5A0F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2988359-8F11-D347-8B48-CA8118F1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88932ED-388A-A048-9C89-2D8BF550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10F1458-7BB3-4D45-8485-D9E27E7C6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2963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8029DE-780C-AB46-8E31-313A6E246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88A4625-6E20-9146-941A-61D9FCB0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54C42FF-61AC-2946-986E-AB8A6AD7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F10F5EF-B309-DB48-95C3-58887385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4377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611BA6A-9F14-B840-AAA1-BDDA30315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21329AB-6121-C741-9A3A-8E63EE46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D5BBAC9-D1FE-F949-9B89-397C40704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7129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2FF647-E7D7-8C4D-B8CC-FE3FAFD5B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240F615-F612-A249-8A54-51C05F7AC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B92FBE4-D8B2-0D43-9F40-77CF74470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839018-0EC4-614B-BE54-CFCB88FC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BD79A5-C681-F14B-89BD-DA2F371D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9B6FD5-7041-4A44-BFF3-1DAA2004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7366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8678F-B229-9045-9E84-A7DE18F0B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7F48A6E-916C-6040-9A36-44F8D5291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BCD012C-A6FC-514D-98D0-1491E37EA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F18B08E-267D-8F43-B775-880852FA6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1BE274D-FB2E-624B-9960-84E5ECCF8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7D9BAA1-2638-A54C-9F7E-0FFD36763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4890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311B4C1-651F-8B4A-AAA8-4766525BF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05E6B6A-FAFD-2F45-B4B5-C4CAFAAA0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389287-2EE8-C84F-BC24-2C6F9F371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A49E8-7C68-DE41-A54A-366DEFC4D3CC}" type="datetimeFigureOut">
              <a:rPr kumimoji="1" lang="zh-CN" altLang="en-US" smtClean="0"/>
              <a:t>2021/6/17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7329A5-078C-FD4C-90F4-BD9FF4634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01A551-3931-7240-BAAC-7430BE7FF0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5640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9" name="矩形 98">
            <a:extLst>
              <a:ext uri="{FF2B5EF4-FFF2-40B4-BE49-F238E27FC236}">
                <a16:creationId xmlns:a16="http://schemas.microsoft.com/office/drawing/2014/main" id="{AFFED2B9-295C-2D42-B3D3-CAA5223DD649}"/>
              </a:ext>
            </a:extLst>
          </p:cNvPr>
          <p:cNvSpPr/>
          <p:nvPr/>
        </p:nvSpPr>
        <p:spPr>
          <a:xfrm>
            <a:off x="240632" y="3772632"/>
            <a:ext cx="3769077" cy="428066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23C216B-76F8-8340-8BFD-05B99F480A18}"/>
              </a:ext>
            </a:extLst>
          </p:cNvPr>
          <p:cNvSpPr/>
          <p:nvPr/>
        </p:nvSpPr>
        <p:spPr>
          <a:xfrm>
            <a:off x="1359295" y="3857032"/>
            <a:ext cx="19343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Management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Layer(ML)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2" name="矩形 111">
            <a:extLst>
              <a:ext uri="{FF2B5EF4-FFF2-40B4-BE49-F238E27FC236}">
                <a16:creationId xmlns:a16="http://schemas.microsoft.com/office/drawing/2014/main" id="{C53CBAD8-D6CC-4344-9351-CB9BEBBFC730}"/>
              </a:ext>
            </a:extLst>
          </p:cNvPr>
          <p:cNvSpPr/>
          <p:nvPr/>
        </p:nvSpPr>
        <p:spPr>
          <a:xfrm>
            <a:off x="259429" y="1921793"/>
            <a:ext cx="1257345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780E4EC3-60AA-3849-AC48-C13BA2E9899F}"/>
              </a:ext>
            </a:extLst>
          </p:cNvPr>
          <p:cNvSpPr/>
          <p:nvPr/>
        </p:nvSpPr>
        <p:spPr>
          <a:xfrm>
            <a:off x="257382" y="1976968"/>
            <a:ext cx="1291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Consumer A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8" name="矩形 127">
            <a:extLst>
              <a:ext uri="{FF2B5EF4-FFF2-40B4-BE49-F238E27FC236}">
                <a16:creationId xmlns:a16="http://schemas.microsoft.com/office/drawing/2014/main" id="{346706AB-66B7-1140-99CD-4234D788B227}"/>
              </a:ext>
            </a:extLst>
          </p:cNvPr>
          <p:cNvSpPr/>
          <p:nvPr/>
        </p:nvSpPr>
        <p:spPr>
          <a:xfrm>
            <a:off x="254782" y="2612478"/>
            <a:ext cx="3754928" cy="3962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9" name="矩形 128">
            <a:extLst>
              <a:ext uri="{FF2B5EF4-FFF2-40B4-BE49-F238E27FC236}">
                <a16:creationId xmlns:a16="http://schemas.microsoft.com/office/drawing/2014/main" id="{6DBE5215-BDEC-1B44-A337-FD64FDE70F0E}"/>
              </a:ext>
            </a:extLst>
          </p:cNvPr>
          <p:cNvSpPr/>
          <p:nvPr/>
        </p:nvSpPr>
        <p:spPr>
          <a:xfrm>
            <a:off x="1075250" y="2679544"/>
            <a:ext cx="22381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Business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Support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Layer (BSL)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5" name="矩形 111">
            <a:extLst>
              <a:ext uri="{FF2B5EF4-FFF2-40B4-BE49-F238E27FC236}">
                <a16:creationId xmlns:a16="http://schemas.microsoft.com/office/drawing/2014/main" id="{C53CBAD8-D6CC-4344-9351-CB9BEBBFC730}"/>
              </a:ext>
            </a:extLst>
          </p:cNvPr>
          <p:cNvSpPr/>
          <p:nvPr/>
        </p:nvSpPr>
        <p:spPr>
          <a:xfrm>
            <a:off x="1606393" y="1921793"/>
            <a:ext cx="1157533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6" name="矩形 5">
            <a:extLst>
              <a:ext uri="{FF2B5EF4-FFF2-40B4-BE49-F238E27FC236}">
                <a16:creationId xmlns:a16="http://schemas.microsoft.com/office/drawing/2014/main" id="{780E4EC3-60AA-3849-AC48-C13BA2E9899F}"/>
              </a:ext>
            </a:extLst>
          </p:cNvPr>
          <p:cNvSpPr/>
          <p:nvPr/>
        </p:nvSpPr>
        <p:spPr>
          <a:xfrm>
            <a:off x="1614351" y="1976256"/>
            <a:ext cx="11592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Consumer B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7" name="矩形 111">
            <a:extLst>
              <a:ext uri="{FF2B5EF4-FFF2-40B4-BE49-F238E27FC236}">
                <a16:creationId xmlns:a16="http://schemas.microsoft.com/office/drawing/2014/main" id="{C53CBAD8-D6CC-4344-9351-CB9BEBBFC730}"/>
              </a:ext>
            </a:extLst>
          </p:cNvPr>
          <p:cNvSpPr/>
          <p:nvPr/>
        </p:nvSpPr>
        <p:spPr>
          <a:xfrm>
            <a:off x="2872630" y="1922425"/>
            <a:ext cx="1137079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8" name="矩形 5">
            <a:extLst>
              <a:ext uri="{FF2B5EF4-FFF2-40B4-BE49-F238E27FC236}">
                <a16:creationId xmlns:a16="http://schemas.microsoft.com/office/drawing/2014/main" id="{780E4EC3-60AA-3849-AC48-C13BA2E9899F}"/>
              </a:ext>
            </a:extLst>
          </p:cNvPr>
          <p:cNvSpPr/>
          <p:nvPr/>
        </p:nvSpPr>
        <p:spPr>
          <a:xfrm>
            <a:off x="2900476" y="1972460"/>
            <a:ext cx="1113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Consumer C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4" name="标题 1">
            <a:extLst>
              <a:ext uri="{FF2B5EF4-FFF2-40B4-BE49-F238E27FC236}">
                <a16:creationId xmlns:a16="http://schemas.microsoft.com/office/drawing/2014/main" id="{A664768F-5DB8-1740-8AC1-036C6FAD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4456" y="144848"/>
            <a:ext cx="7113244" cy="445472"/>
          </a:xfrm>
        </p:spPr>
        <p:txBody>
          <a:bodyPr>
            <a:noAutofit/>
          </a:bodyPr>
          <a:lstStyle/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Network management capability exposure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9F3814D7-0DD8-504E-B412-6C42B00935DF}"/>
              </a:ext>
            </a:extLst>
          </p:cNvPr>
          <p:cNvSpPr/>
          <p:nvPr/>
        </p:nvSpPr>
        <p:spPr>
          <a:xfrm>
            <a:off x="263380" y="3189054"/>
            <a:ext cx="3746330" cy="398975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35B884B2-C402-804D-B0FE-E1EBD032B2C1}"/>
              </a:ext>
            </a:extLst>
          </p:cNvPr>
          <p:cNvSpPr/>
          <p:nvPr/>
        </p:nvSpPr>
        <p:spPr>
          <a:xfrm>
            <a:off x="966030" y="3240454"/>
            <a:ext cx="246914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enablement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function</a:t>
            </a: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3B24723B-D674-9E47-9326-795F6846E6A5}"/>
              </a:ext>
            </a:extLst>
          </p:cNvPr>
          <p:cNvSpPr/>
          <p:nvPr/>
        </p:nvSpPr>
        <p:spPr>
          <a:xfrm>
            <a:off x="4471766" y="3139928"/>
            <a:ext cx="7379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zh-CN" sz="1600" dirty="0"/>
              <a:t>Where is the exposure enablement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function, in management domain or in Business support domain or being an independent layer?</a:t>
            </a:r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id="{3548078C-EBB4-DC40-8CB1-7270CA93044A}"/>
              </a:ext>
            </a:extLst>
          </p:cNvPr>
          <p:cNvSpPr/>
          <p:nvPr/>
        </p:nvSpPr>
        <p:spPr>
          <a:xfrm>
            <a:off x="4471766" y="1275627"/>
            <a:ext cx="7662569" cy="664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kumimoji="1" lang="en-US" altLang="zh-CN" sz="1600" dirty="0"/>
              <a:t>Does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the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exposure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capability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exposed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via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BSS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being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equivalent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to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the</a:t>
            </a:r>
            <a:r>
              <a:rPr kumimoji="1" lang="zh-CN" altLang="en-US" sz="1600" dirty="0"/>
              <a:t> </a:t>
            </a:r>
            <a:r>
              <a:rPr kumimoji="1" lang="en-US" altLang="zh-CN" sz="1600" dirty="0" err="1"/>
              <a:t>MnS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from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OSS?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If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not,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whether exposure enablement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function is needed?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8E8ADFD-1CB5-D248-B28C-35C60E903D24}"/>
              </a:ext>
            </a:extLst>
          </p:cNvPr>
          <p:cNvSpPr/>
          <p:nvPr/>
        </p:nvSpPr>
        <p:spPr>
          <a:xfrm>
            <a:off x="4471766" y="4201069"/>
            <a:ext cx="55777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zh-CN" sz="1600" dirty="0"/>
              <a:t>What is the functionality of exposure enablement</a:t>
            </a:r>
            <a:r>
              <a:rPr kumimoji="1" lang="zh-CN" altLang="en-US" sz="1600" dirty="0"/>
              <a:t> </a:t>
            </a:r>
            <a:r>
              <a:rPr kumimoji="1" lang="en-US" altLang="zh-CN" sz="1600" dirty="0"/>
              <a:t>function?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34F357F-6399-B34F-88EA-ED834E31DB2D}"/>
              </a:ext>
            </a:extLst>
          </p:cNvPr>
          <p:cNvSpPr/>
          <p:nvPr/>
        </p:nvSpPr>
        <p:spPr>
          <a:xfrm>
            <a:off x="4795702" y="2006185"/>
            <a:ext cx="7401499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500" i="1" dirty="0"/>
              <a:t>- The exposure</a:t>
            </a:r>
            <a:r>
              <a:rPr kumimoji="1" lang="zh-CN" altLang="en-US" sz="1500" i="1" dirty="0"/>
              <a:t> </a:t>
            </a:r>
            <a:r>
              <a:rPr kumimoji="1" lang="en-US" altLang="zh-CN" sz="1500" i="1" dirty="0"/>
              <a:t>enablement</a:t>
            </a:r>
            <a:r>
              <a:rPr kumimoji="1" lang="zh-CN" altLang="en-US" sz="1500" i="1" dirty="0"/>
              <a:t> </a:t>
            </a:r>
            <a:r>
              <a:rPr kumimoji="1" lang="en-US" altLang="zh-CN" sz="1500" i="1" dirty="0"/>
              <a:t>function can support the translation between </a:t>
            </a:r>
            <a:r>
              <a:rPr kumimoji="1" lang="en-US" altLang="zh-CN" sz="1500" i="1" dirty="0" err="1"/>
              <a:t>eMnS</a:t>
            </a:r>
            <a:r>
              <a:rPr kumimoji="1" lang="en-US" altLang="zh-CN" sz="1500" i="1" dirty="0"/>
              <a:t> and the exposure capability being accessed by the </a:t>
            </a:r>
            <a:r>
              <a:rPr kumimoji="1" lang="en-US" altLang="zh-CN" sz="1500" i="1" dirty="0" err="1"/>
              <a:t>eMnS</a:t>
            </a:r>
            <a:r>
              <a:rPr kumimoji="1" lang="en-US" altLang="zh-CN" sz="1500" i="1" dirty="0"/>
              <a:t> consumer.</a:t>
            </a:r>
            <a:endParaRPr kumimoji="1" lang="zh-CN" altLang="en-US" sz="1500" i="1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86AD6E49-2D93-974D-BB5E-1EA859D39CAE}"/>
              </a:ext>
            </a:extLst>
          </p:cNvPr>
          <p:cNvSpPr/>
          <p:nvPr/>
        </p:nvSpPr>
        <p:spPr>
          <a:xfrm>
            <a:off x="4836892" y="4592432"/>
            <a:ext cx="740149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500" i="1" dirty="0"/>
              <a:t>- translation between </a:t>
            </a:r>
            <a:r>
              <a:rPr kumimoji="1" lang="en-US" altLang="zh-CN" sz="1500" i="1" dirty="0" err="1"/>
              <a:t>eMnS</a:t>
            </a:r>
            <a:r>
              <a:rPr kumimoji="1" lang="en-US" altLang="zh-CN" sz="1500" i="1" dirty="0"/>
              <a:t> and the exposure capability being accessed by the </a:t>
            </a:r>
            <a:r>
              <a:rPr kumimoji="1" lang="en-US" altLang="zh-CN" sz="1500" i="1" dirty="0" err="1"/>
              <a:t>eMnS</a:t>
            </a:r>
            <a:r>
              <a:rPr kumimoji="1" lang="en-US" altLang="zh-CN" sz="1500" i="1" dirty="0"/>
              <a:t> consumer?</a:t>
            </a:r>
            <a:endParaRPr kumimoji="1" lang="zh-CN" altLang="en-US" sz="1500" i="1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664A1017-03AD-0745-8EBD-7ACB3A65B6FB}"/>
              </a:ext>
            </a:extLst>
          </p:cNvPr>
          <p:cNvSpPr/>
          <p:nvPr/>
        </p:nvSpPr>
        <p:spPr>
          <a:xfrm>
            <a:off x="4836893" y="5174525"/>
            <a:ext cx="2971542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500" i="1" dirty="0"/>
              <a:t>-</a:t>
            </a:r>
            <a:r>
              <a:rPr kumimoji="1" lang="zh-CN" altLang="en-US" sz="1500" i="1" dirty="0"/>
              <a:t> </a:t>
            </a:r>
            <a:r>
              <a:rPr kumimoji="1" lang="en-US" altLang="zh-CN" sz="1500" i="1" dirty="0"/>
              <a:t>Discovery</a:t>
            </a:r>
            <a:r>
              <a:rPr kumimoji="1" lang="zh-CN" altLang="en-US" sz="1500" i="1" dirty="0"/>
              <a:t> </a:t>
            </a:r>
            <a:r>
              <a:rPr kumimoji="1" lang="en-US" altLang="zh-CN" sz="1500" i="1" dirty="0"/>
              <a:t>service</a:t>
            </a:r>
            <a:r>
              <a:rPr kumimoji="1" lang="zh-CN" altLang="en-US" sz="1500" i="1" dirty="0"/>
              <a:t> </a:t>
            </a:r>
            <a:r>
              <a:rPr kumimoji="1" lang="en-US" altLang="zh-CN" sz="1500" i="1" dirty="0"/>
              <a:t>for</a:t>
            </a:r>
            <a:r>
              <a:rPr kumimoji="1" lang="zh-CN" altLang="en-US" sz="1500" i="1" dirty="0"/>
              <a:t> </a:t>
            </a:r>
            <a:r>
              <a:rPr kumimoji="1" lang="en-US" altLang="zh-CN" sz="1500" i="1" dirty="0" err="1"/>
              <a:t>eMnS</a:t>
            </a:r>
            <a:r>
              <a:rPr kumimoji="1" lang="en-US" altLang="zh-CN" sz="1500" i="1" dirty="0"/>
              <a:t>?</a:t>
            </a:r>
            <a:endParaRPr kumimoji="1" lang="zh-CN" altLang="en-US" sz="1500" i="1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F7D7CEAB-CC4F-4A42-8B18-6E32E351EC2A}"/>
              </a:ext>
            </a:extLst>
          </p:cNvPr>
          <p:cNvSpPr/>
          <p:nvPr/>
        </p:nvSpPr>
        <p:spPr>
          <a:xfrm>
            <a:off x="4836893" y="5580410"/>
            <a:ext cx="39384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1500" i="1" dirty="0"/>
              <a:t>-</a:t>
            </a:r>
            <a:r>
              <a:rPr kumimoji="1" lang="zh-CN" altLang="en-US" sz="1500" i="1" dirty="0"/>
              <a:t> </a:t>
            </a:r>
            <a:r>
              <a:rPr kumimoji="1" lang="en-US" altLang="zh-CN" sz="1500" i="1" dirty="0"/>
              <a:t>the</a:t>
            </a:r>
            <a:r>
              <a:rPr kumimoji="1" lang="zh-CN" altLang="en-US" sz="1500" i="1" dirty="0"/>
              <a:t> </a:t>
            </a:r>
            <a:r>
              <a:rPr kumimoji="1" lang="en-US" altLang="zh-CN" sz="1500" i="1" dirty="0"/>
              <a:t>permission</a:t>
            </a:r>
            <a:r>
              <a:rPr kumimoji="1" lang="zh-CN" altLang="en-US" sz="1500" i="1" dirty="0"/>
              <a:t> </a:t>
            </a:r>
            <a:r>
              <a:rPr kumimoji="1" lang="en-US" altLang="zh-CN" sz="1500" i="1" dirty="0"/>
              <a:t>management</a:t>
            </a:r>
            <a:r>
              <a:rPr kumimoji="1" lang="zh-CN" altLang="en-US" sz="1500" i="1" dirty="0"/>
              <a:t> </a:t>
            </a:r>
            <a:r>
              <a:rPr kumimoji="1" lang="en-US" altLang="zh-CN" sz="1500" i="1" dirty="0"/>
              <a:t>for</a:t>
            </a:r>
            <a:r>
              <a:rPr kumimoji="1" lang="zh-CN" altLang="en-US" sz="1500" i="1" dirty="0"/>
              <a:t> </a:t>
            </a:r>
            <a:r>
              <a:rPr kumimoji="1" lang="en-US" altLang="zh-CN" sz="1500" i="1" dirty="0" err="1"/>
              <a:t>eMnS</a:t>
            </a:r>
            <a:r>
              <a:rPr kumimoji="1" lang="en-US" altLang="zh-CN" sz="1500" i="1" dirty="0"/>
              <a:t>?</a:t>
            </a:r>
            <a:endParaRPr kumimoji="1" lang="zh-CN" altLang="en-US" sz="1500" i="1" dirty="0"/>
          </a:p>
        </p:txBody>
      </p:sp>
    </p:spTree>
    <p:extLst>
      <p:ext uri="{BB962C8B-B14F-4D97-AF65-F5344CB8AC3E}">
        <p14:creationId xmlns:p14="http://schemas.microsoft.com/office/powerpoint/2010/main" val="1237239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3654</TotalTime>
  <Words>134</Words>
  <Application>Microsoft Macintosh PowerPoint</Application>
  <PresentationFormat>宽屏</PresentationFormat>
  <Paragraphs>16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Microsoft YaHei</vt:lpstr>
      <vt:lpstr>Arial</vt:lpstr>
      <vt:lpstr>Office 主题​​</vt:lpstr>
      <vt:lpstr>Network management capability exposure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Requirement/Use case/Architecture</dc:title>
  <dc:creator>于小博</dc:creator>
  <cp:lastModifiedBy>Xiaobo Yu</cp:lastModifiedBy>
  <cp:revision>117</cp:revision>
  <dcterms:created xsi:type="dcterms:W3CDTF">2021-02-19T02:12:26Z</dcterms:created>
  <dcterms:modified xsi:type="dcterms:W3CDTF">2021-06-17T03:29:19Z</dcterms:modified>
</cp:coreProperties>
</file>