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59"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101" d="100"/>
          <a:sy n="101" d="100"/>
        </p:scale>
        <p:origin x="-276" y="-8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smtClean="0"/>
              <a:t>Klicka här för att ändra format</a:t>
            </a:r>
            <a:endParaRPr lang="en-US"/>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om du vill redigera mall för underrubrikformat</a:t>
            </a:r>
            <a:endParaRPr lang="en-US"/>
          </a:p>
        </p:txBody>
      </p:sp>
      <p:sp>
        <p:nvSpPr>
          <p:cNvPr id="4" name="Platshållare för datum 3"/>
          <p:cNvSpPr>
            <a:spLocks noGrp="1"/>
          </p:cNvSpPr>
          <p:nvPr>
            <p:ph type="dt" sz="half" idx="10"/>
          </p:nvPr>
        </p:nvSpPr>
        <p:spPr/>
        <p:txBody>
          <a:bodyPr/>
          <a:lstStyle/>
          <a:p>
            <a:fld id="{8643E362-655E-4EE6-9A93-85C6DE7F5759}" type="datetimeFigureOut">
              <a:rPr lang="en-US" smtClean="0"/>
              <a:pPr/>
              <a:t>9/7/2022</a:t>
            </a:fld>
            <a:endParaRPr lang="en-US"/>
          </a:p>
        </p:txBody>
      </p:sp>
      <p:sp>
        <p:nvSpPr>
          <p:cNvPr id="5" name="Platshållare för sidfot 4"/>
          <p:cNvSpPr>
            <a:spLocks noGrp="1"/>
          </p:cNvSpPr>
          <p:nvPr>
            <p:ph type="ftr" sz="quarter" idx="11"/>
          </p:nvPr>
        </p:nvSpPr>
        <p:spPr/>
        <p:txBody>
          <a:bodyPr/>
          <a:lstStyle/>
          <a:p>
            <a:endParaRPr lang="en-US"/>
          </a:p>
        </p:txBody>
      </p:sp>
      <p:sp>
        <p:nvSpPr>
          <p:cNvPr id="6" name="Platshållare för bildnummer 5"/>
          <p:cNvSpPr>
            <a:spLocks noGrp="1"/>
          </p:cNvSpPr>
          <p:nvPr>
            <p:ph type="sldNum" sz="quarter" idx="12"/>
          </p:nvPr>
        </p:nvSpPr>
        <p:spPr/>
        <p:txBody>
          <a:bodyPr/>
          <a:lstStyle/>
          <a:p>
            <a:fld id="{30CD986A-B9E4-4B24-8BB0-5C1EBFB85CA3}" type="slidenum">
              <a:rPr lang="en-US" smtClean="0"/>
              <a:pPr/>
              <a:t>‹#›</a:t>
            </a:fld>
            <a:endParaRPr lang="en-US"/>
          </a:p>
        </p:txBody>
      </p:sp>
    </p:spTree>
    <p:extLst>
      <p:ext uri="{BB962C8B-B14F-4D97-AF65-F5344CB8AC3E}">
        <p14:creationId xmlns:p14="http://schemas.microsoft.com/office/powerpoint/2010/main" xmlns="" val="40866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en-US"/>
          </a:p>
        </p:txBody>
      </p:sp>
      <p:sp>
        <p:nvSpPr>
          <p:cNvPr id="3" name="Platshållare för lodrät text 2"/>
          <p:cNvSpPr>
            <a:spLocks noGrp="1"/>
          </p:cNvSpPr>
          <p:nvPr>
            <p:ph type="body" orient="vert" idx="1"/>
          </p:nvPr>
        </p:nvSpPr>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Platshållare för datum 3"/>
          <p:cNvSpPr>
            <a:spLocks noGrp="1"/>
          </p:cNvSpPr>
          <p:nvPr>
            <p:ph type="dt" sz="half" idx="10"/>
          </p:nvPr>
        </p:nvSpPr>
        <p:spPr/>
        <p:txBody>
          <a:bodyPr/>
          <a:lstStyle/>
          <a:p>
            <a:fld id="{8643E362-655E-4EE6-9A93-85C6DE7F5759}" type="datetimeFigureOut">
              <a:rPr lang="en-US" smtClean="0"/>
              <a:pPr/>
              <a:t>9/7/2022</a:t>
            </a:fld>
            <a:endParaRPr lang="en-US"/>
          </a:p>
        </p:txBody>
      </p:sp>
      <p:sp>
        <p:nvSpPr>
          <p:cNvPr id="5" name="Platshållare för sidfot 4"/>
          <p:cNvSpPr>
            <a:spLocks noGrp="1"/>
          </p:cNvSpPr>
          <p:nvPr>
            <p:ph type="ftr" sz="quarter" idx="11"/>
          </p:nvPr>
        </p:nvSpPr>
        <p:spPr/>
        <p:txBody>
          <a:bodyPr/>
          <a:lstStyle/>
          <a:p>
            <a:endParaRPr lang="en-US"/>
          </a:p>
        </p:txBody>
      </p:sp>
      <p:sp>
        <p:nvSpPr>
          <p:cNvPr id="6" name="Platshållare för bildnummer 5"/>
          <p:cNvSpPr>
            <a:spLocks noGrp="1"/>
          </p:cNvSpPr>
          <p:nvPr>
            <p:ph type="sldNum" sz="quarter" idx="12"/>
          </p:nvPr>
        </p:nvSpPr>
        <p:spPr/>
        <p:txBody>
          <a:bodyPr/>
          <a:lstStyle/>
          <a:p>
            <a:fld id="{30CD986A-B9E4-4B24-8BB0-5C1EBFB85CA3}" type="slidenum">
              <a:rPr lang="en-US" smtClean="0"/>
              <a:pPr/>
              <a:t>‹#›</a:t>
            </a:fld>
            <a:endParaRPr lang="en-US"/>
          </a:p>
        </p:txBody>
      </p:sp>
    </p:spTree>
    <p:extLst>
      <p:ext uri="{BB962C8B-B14F-4D97-AF65-F5344CB8AC3E}">
        <p14:creationId xmlns:p14="http://schemas.microsoft.com/office/powerpoint/2010/main" xmlns="" val="2724159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smtClean="0"/>
              <a:t>Klicka här för att ändra format</a:t>
            </a:r>
            <a:endParaRPr lang="en-US"/>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Platshållare för datum 3"/>
          <p:cNvSpPr>
            <a:spLocks noGrp="1"/>
          </p:cNvSpPr>
          <p:nvPr>
            <p:ph type="dt" sz="half" idx="10"/>
          </p:nvPr>
        </p:nvSpPr>
        <p:spPr/>
        <p:txBody>
          <a:bodyPr/>
          <a:lstStyle/>
          <a:p>
            <a:fld id="{8643E362-655E-4EE6-9A93-85C6DE7F5759}" type="datetimeFigureOut">
              <a:rPr lang="en-US" smtClean="0"/>
              <a:pPr/>
              <a:t>9/7/2022</a:t>
            </a:fld>
            <a:endParaRPr lang="en-US"/>
          </a:p>
        </p:txBody>
      </p:sp>
      <p:sp>
        <p:nvSpPr>
          <p:cNvPr id="5" name="Platshållare för sidfot 4"/>
          <p:cNvSpPr>
            <a:spLocks noGrp="1"/>
          </p:cNvSpPr>
          <p:nvPr>
            <p:ph type="ftr" sz="quarter" idx="11"/>
          </p:nvPr>
        </p:nvSpPr>
        <p:spPr/>
        <p:txBody>
          <a:bodyPr/>
          <a:lstStyle/>
          <a:p>
            <a:endParaRPr lang="en-US"/>
          </a:p>
        </p:txBody>
      </p:sp>
      <p:sp>
        <p:nvSpPr>
          <p:cNvPr id="6" name="Platshållare för bildnummer 5"/>
          <p:cNvSpPr>
            <a:spLocks noGrp="1"/>
          </p:cNvSpPr>
          <p:nvPr>
            <p:ph type="sldNum" sz="quarter" idx="12"/>
          </p:nvPr>
        </p:nvSpPr>
        <p:spPr/>
        <p:txBody>
          <a:bodyPr/>
          <a:lstStyle/>
          <a:p>
            <a:fld id="{30CD986A-B9E4-4B24-8BB0-5C1EBFB85CA3}" type="slidenum">
              <a:rPr lang="en-US" smtClean="0"/>
              <a:pPr/>
              <a:t>‹#›</a:t>
            </a:fld>
            <a:endParaRPr lang="en-US"/>
          </a:p>
        </p:txBody>
      </p:sp>
    </p:spTree>
    <p:extLst>
      <p:ext uri="{BB962C8B-B14F-4D97-AF65-F5344CB8AC3E}">
        <p14:creationId xmlns:p14="http://schemas.microsoft.com/office/powerpoint/2010/main" xmlns="" val="2873034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en-US"/>
          </a:p>
        </p:txBody>
      </p:sp>
      <p:sp>
        <p:nvSpPr>
          <p:cNvPr id="3" name="Platshållare för innehåll 2"/>
          <p:cNvSpPr>
            <a:spLocks noGrp="1"/>
          </p:cNvSpPr>
          <p:nvPr>
            <p:ph idx="1"/>
          </p:nvPr>
        </p:nvSpPr>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Platshållare för datum 3"/>
          <p:cNvSpPr>
            <a:spLocks noGrp="1"/>
          </p:cNvSpPr>
          <p:nvPr>
            <p:ph type="dt" sz="half" idx="10"/>
          </p:nvPr>
        </p:nvSpPr>
        <p:spPr/>
        <p:txBody>
          <a:bodyPr/>
          <a:lstStyle/>
          <a:p>
            <a:fld id="{8643E362-655E-4EE6-9A93-85C6DE7F5759}" type="datetimeFigureOut">
              <a:rPr lang="en-US" smtClean="0"/>
              <a:pPr/>
              <a:t>9/7/2022</a:t>
            </a:fld>
            <a:endParaRPr lang="en-US"/>
          </a:p>
        </p:txBody>
      </p:sp>
      <p:sp>
        <p:nvSpPr>
          <p:cNvPr id="5" name="Platshållare för sidfot 4"/>
          <p:cNvSpPr>
            <a:spLocks noGrp="1"/>
          </p:cNvSpPr>
          <p:nvPr>
            <p:ph type="ftr" sz="quarter" idx="11"/>
          </p:nvPr>
        </p:nvSpPr>
        <p:spPr/>
        <p:txBody>
          <a:bodyPr/>
          <a:lstStyle/>
          <a:p>
            <a:endParaRPr lang="en-US"/>
          </a:p>
        </p:txBody>
      </p:sp>
      <p:sp>
        <p:nvSpPr>
          <p:cNvPr id="6" name="Platshållare för bildnummer 5"/>
          <p:cNvSpPr>
            <a:spLocks noGrp="1"/>
          </p:cNvSpPr>
          <p:nvPr>
            <p:ph type="sldNum" sz="quarter" idx="12"/>
          </p:nvPr>
        </p:nvSpPr>
        <p:spPr/>
        <p:txBody>
          <a:bodyPr/>
          <a:lstStyle/>
          <a:p>
            <a:fld id="{30CD986A-B9E4-4B24-8BB0-5C1EBFB85CA3}" type="slidenum">
              <a:rPr lang="en-US" smtClean="0"/>
              <a:pPr/>
              <a:t>‹#›</a:t>
            </a:fld>
            <a:endParaRPr lang="en-US"/>
          </a:p>
        </p:txBody>
      </p:sp>
    </p:spTree>
    <p:extLst>
      <p:ext uri="{BB962C8B-B14F-4D97-AF65-F5344CB8AC3E}">
        <p14:creationId xmlns:p14="http://schemas.microsoft.com/office/powerpoint/2010/main" xmlns="" val="3289529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smtClean="0"/>
              <a:t>Klicka här för att ändra format</a:t>
            </a:r>
            <a:endParaRPr lang="en-US"/>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Redigera format för bakgrundstext</a:t>
            </a:r>
          </a:p>
        </p:txBody>
      </p:sp>
      <p:sp>
        <p:nvSpPr>
          <p:cNvPr id="4" name="Platshållare för datum 3"/>
          <p:cNvSpPr>
            <a:spLocks noGrp="1"/>
          </p:cNvSpPr>
          <p:nvPr>
            <p:ph type="dt" sz="half" idx="10"/>
          </p:nvPr>
        </p:nvSpPr>
        <p:spPr/>
        <p:txBody>
          <a:bodyPr/>
          <a:lstStyle/>
          <a:p>
            <a:fld id="{8643E362-655E-4EE6-9A93-85C6DE7F5759}" type="datetimeFigureOut">
              <a:rPr lang="en-US" smtClean="0"/>
              <a:pPr/>
              <a:t>9/7/2022</a:t>
            </a:fld>
            <a:endParaRPr lang="en-US"/>
          </a:p>
        </p:txBody>
      </p:sp>
      <p:sp>
        <p:nvSpPr>
          <p:cNvPr id="5" name="Platshållare för sidfot 4"/>
          <p:cNvSpPr>
            <a:spLocks noGrp="1"/>
          </p:cNvSpPr>
          <p:nvPr>
            <p:ph type="ftr" sz="quarter" idx="11"/>
          </p:nvPr>
        </p:nvSpPr>
        <p:spPr/>
        <p:txBody>
          <a:bodyPr/>
          <a:lstStyle/>
          <a:p>
            <a:endParaRPr lang="en-US"/>
          </a:p>
        </p:txBody>
      </p:sp>
      <p:sp>
        <p:nvSpPr>
          <p:cNvPr id="6" name="Platshållare för bildnummer 5"/>
          <p:cNvSpPr>
            <a:spLocks noGrp="1"/>
          </p:cNvSpPr>
          <p:nvPr>
            <p:ph type="sldNum" sz="quarter" idx="12"/>
          </p:nvPr>
        </p:nvSpPr>
        <p:spPr/>
        <p:txBody>
          <a:bodyPr/>
          <a:lstStyle/>
          <a:p>
            <a:fld id="{30CD986A-B9E4-4B24-8BB0-5C1EBFB85CA3}" type="slidenum">
              <a:rPr lang="en-US" smtClean="0"/>
              <a:pPr/>
              <a:t>‹#›</a:t>
            </a:fld>
            <a:endParaRPr lang="en-US"/>
          </a:p>
        </p:txBody>
      </p:sp>
    </p:spTree>
    <p:extLst>
      <p:ext uri="{BB962C8B-B14F-4D97-AF65-F5344CB8AC3E}">
        <p14:creationId xmlns:p14="http://schemas.microsoft.com/office/powerpoint/2010/main" xmlns="" val="1637243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en-US"/>
          </a:p>
        </p:txBody>
      </p:sp>
      <p:sp>
        <p:nvSpPr>
          <p:cNvPr id="3" name="Platshållare för innehåll 2"/>
          <p:cNvSpPr>
            <a:spLocks noGrp="1"/>
          </p:cNvSpPr>
          <p:nvPr>
            <p:ph sz="half" idx="1"/>
          </p:nvPr>
        </p:nvSpPr>
        <p:spPr>
          <a:xfrm>
            <a:off x="838200" y="1825625"/>
            <a:ext cx="5181600" cy="435133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Platshållare för innehåll 3"/>
          <p:cNvSpPr>
            <a:spLocks noGrp="1"/>
          </p:cNvSpPr>
          <p:nvPr>
            <p:ph sz="half" idx="2"/>
          </p:nvPr>
        </p:nvSpPr>
        <p:spPr>
          <a:xfrm>
            <a:off x="6172200" y="1825625"/>
            <a:ext cx="5181600" cy="435133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5" name="Platshållare för datum 4"/>
          <p:cNvSpPr>
            <a:spLocks noGrp="1"/>
          </p:cNvSpPr>
          <p:nvPr>
            <p:ph type="dt" sz="half" idx="10"/>
          </p:nvPr>
        </p:nvSpPr>
        <p:spPr/>
        <p:txBody>
          <a:bodyPr/>
          <a:lstStyle/>
          <a:p>
            <a:fld id="{8643E362-655E-4EE6-9A93-85C6DE7F5759}" type="datetimeFigureOut">
              <a:rPr lang="en-US" smtClean="0"/>
              <a:pPr/>
              <a:t>9/7/2022</a:t>
            </a:fld>
            <a:endParaRPr lang="en-US"/>
          </a:p>
        </p:txBody>
      </p:sp>
      <p:sp>
        <p:nvSpPr>
          <p:cNvPr id="6" name="Platshållare för sidfot 5"/>
          <p:cNvSpPr>
            <a:spLocks noGrp="1"/>
          </p:cNvSpPr>
          <p:nvPr>
            <p:ph type="ftr" sz="quarter" idx="11"/>
          </p:nvPr>
        </p:nvSpPr>
        <p:spPr/>
        <p:txBody>
          <a:bodyPr/>
          <a:lstStyle/>
          <a:p>
            <a:endParaRPr lang="en-US"/>
          </a:p>
        </p:txBody>
      </p:sp>
      <p:sp>
        <p:nvSpPr>
          <p:cNvPr id="7" name="Platshållare för bildnummer 6"/>
          <p:cNvSpPr>
            <a:spLocks noGrp="1"/>
          </p:cNvSpPr>
          <p:nvPr>
            <p:ph type="sldNum" sz="quarter" idx="12"/>
          </p:nvPr>
        </p:nvSpPr>
        <p:spPr/>
        <p:txBody>
          <a:bodyPr/>
          <a:lstStyle/>
          <a:p>
            <a:fld id="{30CD986A-B9E4-4B24-8BB0-5C1EBFB85CA3}" type="slidenum">
              <a:rPr lang="en-US" smtClean="0"/>
              <a:pPr/>
              <a:t>‹#›</a:t>
            </a:fld>
            <a:endParaRPr lang="en-US"/>
          </a:p>
        </p:txBody>
      </p:sp>
    </p:spTree>
    <p:extLst>
      <p:ext uri="{BB962C8B-B14F-4D97-AF65-F5344CB8AC3E}">
        <p14:creationId xmlns:p14="http://schemas.microsoft.com/office/powerpoint/2010/main" xmlns="" val="1744920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smtClean="0"/>
              <a:t>Klicka här för att ändra format</a:t>
            </a:r>
            <a:endParaRPr lang="en-US"/>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4" name="Platshållare för innehåll 3"/>
          <p:cNvSpPr>
            <a:spLocks noGrp="1"/>
          </p:cNvSpPr>
          <p:nvPr>
            <p:ph sz="half" idx="2"/>
          </p:nvPr>
        </p:nvSpPr>
        <p:spPr>
          <a:xfrm>
            <a:off x="839788" y="2505075"/>
            <a:ext cx="5157787" cy="368458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7" name="Platshållare för datum 6"/>
          <p:cNvSpPr>
            <a:spLocks noGrp="1"/>
          </p:cNvSpPr>
          <p:nvPr>
            <p:ph type="dt" sz="half" idx="10"/>
          </p:nvPr>
        </p:nvSpPr>
        <p:spPr/>
        <p:txBody>
          <a:bodyPr/>
          <a:lstStyle/>
          <a:p>
            <a:fld id="{8643E362-655E-4EE6-9A93-85C6DE7F5759}" type="datetimeFigureOut">
              <a:rPr lang="en-US" smtClean="0"/>
              <a:pPr/>
              <a:t>9/7/2022</a:t>
            </a:fld>
            <a:endParaRPr lang="en-US"/>
          </a:p>
        </p:txBody>
      </p:sp>
      <p:sp>
        <p:nvSpPr>
          <p:cNvPr id="8" name="Platshållare för sidfot 7"/>
          <p:cNvSpPr>
            <a:spLocks noGrp="1"/>
          </p:cNvSpPr>
          <p:nvPr>
            <p:ph type="ftr" sz="quarter" idx="11"/>
          </p:nvPr>
        </p:nvSpPr>
        <p:spPr/>
        <p:txBody>
          <a:bodyPr/>
          <a:lstStyle/>
          <a:p>
            <a:endParaRPr lang="en-US"/>
          </a:p>
        </p:txBody>
      </p:sp>
      <p:sp>
        <p:nvSpPr>
          <p:cNvPr id="9" name="Platshållare för bildnummer 8"/>
          <p:cNvSpPr>
            <a:spLocks noGrp="1"/>
          </p:cNvSpPr>
          <p:nvPr>
            <p:ph type="sldNum" sz="quarter" idx="12"/>
          </p:nvPr>
        </p:nvSpPr>
        <p:spPr/>
        <p:txBody>
          <a:bodyPr/>
          <a:lstStyle/>
          <a:p>
            <a:fld id="{30CD986A-B9E4-4B24-8BB0-5C1EBFB85CA3}" type="slidenum">
              <a:rPr lang="en-US" smtClean="0"/>
              <a:pPr/>
              <a:t>‹#›</a:t>
            </a:fld>
            <a:endParaRPr lang="en-US"/>
          </a:p>
        </p:txBody>
      </p:sp>
    </p:spTree>
    <p:extLst>
      <p:ext uri="{BB962C8B-B14F-4D97-AF65-F5344CB8AC3E}">
        <p14:creationId xmlns:p14="http://schemas.microsoft.com/office/powerpoint/2010/main" xmlns="" val="83033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en-US"/>
          </a:p>
        </p:txBody>
      </p:sp>
      <p:sp>
        <p:nvSpPr>
          <p:cNvPr id="3" name="Platshållare för datum 2"/>
          <p:cNvSpPr>
            <a:spLocks noGrp="1"/>
          </p:cNvSpPr>
          <p:nvPr>
            <p:ph type="dt" sz="half" idx="10"/>
          </p:nvPr>
        </p:nvSpPr>
        <p:spPr/>
        <p:txBody>
          <a:bodyPr/>
          <a:lstStyle/>
          <a:p>
            <a:fld id="{8643E362-655E-4EE6-9A93-85C6DE7F5759}" type="datetimeFigureOut">
              <a:rPr lang="en-US" smtClean="0"/>
              <a:pPr/>
              <a:t>9/7/2022</a:t>
            </a:fld>
            <a:endParaRPr lang="en-US"/>
          </a:p>
        </p:txBody>
      </p:sp>
      <p:sp>
        <p:nvSpPr>
          <p:cNvPr id="4" name="Platshållare för sidfot 3"/>
          <p:cNvSpPr>
            <a:spLocks noGrp="1"/>
          </p:cNvSpPr>
          <p:nvPr>
            <p:ph type="ftr" sz="quarter" idx="11"/>
          </p:nvPr>
        </p:nvSpPr>
        <p:spPr/>
        <p:txBody>
          <a:bodyPr/>
          <a:lstStyle/>
          <a:p>
            <a:endParaRPr lang="en-US"/>
          </a:p>
        </p:txBody>
      </p:sp>
      <p:sp>
        <p:nvSpPr>
          <p:cNvPr id="5" name="Platshållare för bildnummer 4"/>
          <p:cNvSpPr>
            <a:spLocks noGrp="1"/>
          </p:cNvSpPr>
          <p:nvPr>
            <p:ph type="sldNum" sz="quarter" idx="12"/>
          </p:nvPr>
        </p:nvSpPr>
        <p:spPr/>
        <p:txBody>
          <a:bodyPr/>
          <a:lstStyle/>
          <a:p>
            <a:fld id="{30CD986A-B9E4-4B24-8BB0-5C1EBFB85CA3}" type="slidenum">
              <a:rPr lang="en-US" smtClean="0"/>
              <a:pPr/>
              <a:t>‹#›</a:t>
            </a:fld>
            <a:endParaRPr lang="en-US"/>
          </a:p>
        </p:txBody>
      </p:sp>
    </p:spTree>
    <p:extLst>
      <p:ext uri="{BB962C8B-B14F-4D97-AF65-F5344CB8AC3E}">
        <p14:creationId xmlns:p14="http://schemas.microsoft.com/office/powerpoint/2010/main" xmlns="" val="640264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8643E362-655E-4EE6-9A93-85C6DE7F5759}" type="datetimeFigureOut">
              <a:rPr lang="en-US" smtClean="0"/>
              <a:pPr/>
              <a:t>9/7/2022</a:t>
            </a:fld>
            <a:endParaRPr lang="en-US"/>
          </a:p>
        </p:txBody>
      </p:sp>
      <p:sp>
        <p:nvSpPr>
          <p:cNvPr id="3" name="Platshållare för sidfot 2"/>
          <p:cNvSpPr>
            <a:spLocks noGrp="1"/>
          </p:cNvSpPr>
          <p:nvPr>
            <p:ph type="ftr" sz="quarter" idx="11"/>
          </p:nvPr>
        </p:nvSpPr>
        <p:spPr/>
        <p:txBody>
          <a:bodyPr/>
          <a:lstStyle/>
          <a:p>
            <a:endParaRPr lang="en-US"/>
          </a:p>
        </p:txBody>
      </p:sp>
      <p:sp>
        <p:nvSpPr>
          <p:cNvPr id="4" name="Platshållare för bildnummer 3"/>
          <p:cNvSpPr>
            <a:spLocks noGrp="1"/>
          </p:cNvSpPr>
          <p:nvPr>
            <p:ph type="sldNum" sz="quarter" idx="12"/>
          </p:nvPr>
        </p:nvSpPr>
        <p:spPr/>
        <p:txBody>
          <a:bodyPr/>
          <a:lstStyle/>
          <a:p>
            <a:fld id="{30CD986A-B9E4-4B24-8BB0-5C1EBFB85CA3}" type="slidenum">
              <a:rPr lang="en-US" smtClean="0"/>
              <a:pPr/>
              <a:t>‹#›</a:t>
            </a:fld>
            <a:endParaRPr lang="en-US"/>
          </a:p>
        </p:txBody>
      </p:sp>
    </p:spTree>
    <p:extLst>
      <p:ext uri="{BB962C8B-B14F-4D97-AF65-F5344CB8AC3E}">
        <p14:creationId xmlns:p14="http://schemas.microsoft.com/office/powerpoint/2010/main" xmlns="" val="1745607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en-US"/>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Redigera format för bakgrundstext</a:t>
            </a:r>
          </a:p>
        </p:txBody>
      </p:sp>
      <p:sp>
        <p:nvSpPr>
          <p:cNvPr id="5" name="Platshållare för datum 4"/>
          <p:cNvSpPr>
            <a:spLocks noGrp="1"/>
          </p:cNvSpPr>
          <p:nvPr>
            <p:ph type="dt" sz="half" idx="10"/>
          </p:nvPr>
        </p:nvSpPr>
        <p:spPr/>
        <p:txBody>
          <a:bodyPr/>
          <a:lstStyle/>
          <a:p>
            <a:fld id="{8643E362-655E-4EE6-9A93-85C6DE7F5759}" type="datetimeFigureOut">
              <a:rPr lang="en-US" smtClean="0"/>
              <a:pPr/>
              <a:t>9/7/2022</a:t>
            </a:fld>
            <a:endParaRPr lang="en-US"/>
          </a:p>
        </p:txBody>
      </p:sp>
      <p:sp>
        <p:nvSpPr>
          <p:cNvPr id="6" name="Platshållare för sidfot 5"/>
          <p:cNvSpPr>
            <a:spLocks noGrp="1"/>
          </p:cNvSpPr>
          <p:nvPr>
            <p:ph type="ftr" sz="quarter" idx="11"/>
          </p:nvPr>
        </p:nvSpPr>
        <p:spPr/>
        <p:txBody>
          <a:bodyPr/>
          <a:lstStyle/>
          <a:p>
            <a:endParaRPr lang="en-US"/>
          </a:p>
        </p:txBody>
      </p:sp>
      <p:sp>
        <p:nvSpPr>
          <p:cNvPr id="7" name="Platshållare för bildnummer 6"/>
          <p:cNvSpPr>
            <a:spLocks noGrp="1"/>
          </p:cNvSpPr>
          <p:nvPr>
            <p:ph type="sldNum" sz="quarter" idx="12"/>
          </p:nvPr>
        </p:nvSpPr>
        <p:spPr/>
        <p:txBody>
          <a:bodyPr/>
          <a:lstStyle/>
          <a:p>
            <a:fld id="{30CD986A-B9E4-4B24-8BB0-5C1EBFB85CA3}" type="slidenum">
              <a:rPr lang="en-US" smtClean="0"/>
              <a:pPr/>
              <a:t>‹#›</a:t>
            </a:fld>
            <a:endParaRPr lang="en-US"/>
          </a:p>
        </p:txBody>
      </p:sp>
    </p:spTree>
    <p:extLst>
      <p:ext uri="{BB962C8B-B14F-4D97-AF65-F5344CB8AC3E}">
        <p14:creationId xmlns:p14="http://schemas.microsoft.com/office/powerpoint/2010/main" xmlns="" val="1348661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en-US"/>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Redigera format för bakgrundstext</a:t>
            </a:r>
          </a:p>
        </p:txBody>
      </p:sp>
      <p:sp>
        <p:nvSpPr>
          <p:cNvPr id="5" name="Platshållare för datum 4"/>
          <p:cNvSpPr>
            <a:spLocks noGrp="1"/>
          </p:cNvSpPr>
          <p:nvPr>
            <p:ph type="dt" sz="half" idx="10"/>
          </p:nvPr>
        </p:nvSpPr>
        <p:spPr/>
        <p:txBody>
          <a:bodyPr/>
          <a:lstStyle/>
          <a:p>
            <a:fld id="{8643E362-655E-4EE6-9A93-85C6DE7F5759}" type="datetimeFigureOut">
              <a:rPr lang="en-US" smtClean="0"/>
              <a:pPr/>
              <a:t>9/7/2022</a:t>
            </a:fld>
            <a:endParaRPr lang="en-US"/>
          </a:p>
        </p:txBody>
      </p:sp>
      <p:sp>
        <p:nvSpPr>
          <p:cNvPr id="6" name="Platshållare för sidfot 5"/>
          <p:cNvSpPr>
            <a:spLocks noGrp="1"/>
          </p:cNvSpPr>
          <p:nvPr>
            <p:ph type="ftr" sz="quarter" idx="11"/>
          </p:nvPr>
        </p:nvSpPr>
        <p:spPr/>
        <p:txBody>
          <a:bodyPr/>
          <a:lstStyle/>
          <a:p>
            <a:endParaRPr lang="en-US"/>
          </a:p>
        </p:txBody>
      </p:sp>
      <p:sp>
        <p:nvSpPr>
          <p:cNvPr id="7" name="Platshållare för bildnummer 6"/>
          <p:cNvSpPr>
            <a:spLocks noGrp="1"/>
          </p:cNvSpPr>
          <p:nvPr>
            <p:ph type="sldNum" sz="quarter" idx="12"/>
          </p:nvPr>
        </p:nvSpPr>
        <p:spPr/>
        <p:txBody>
          <a:bodyPr/>
          <a:lstStyle/>
          <a:p>
            <a:fld id="{30CD986A-B9E4-4B24-8BB0-5C1EBFB85CA3}" type="slidenum">
              <a:rPr lang="en-US" smtClean="0"/>
              <a:pPr/>
              <a:t>‹#›</a:t>
            </a:fld>
            <a:endParaRPr lang="en-US"/>
          </a:p>
        </p:txBody>
      </p:sp>
    </p:spTree>
    <p:extLst>
      <p:ext uri="{BB962C8B-B14F-4D97-AF65-F5344CB8AC3E}">
        <p14:creationId xmlns:p14="http://schemas.microsoft.com/office/powerpoint/2010/main" xmlns="" val="3717350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smtClean="0"/>
              <a:t>Klicka här för att ändra format</a:t>
            </a:r>
            <a:endParaRPr lang="en-US"/>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43E362-655E-4EE6-9A93-85C6DE7F5759}" type="datetimeFigureOut">
              <a:rPr lang="en-US" smtClean="0"/>
              <a:pPr/>
              <a:t>9/7/2022</a:t>
            </a:fld>
            <a:endParaRPr lang="en-US"/>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CD986A-B9E4-4B24-8BB0-5C1EBFB85CA3}" type="slidenum">
              <a:rPr lang="en-US" smtClean="0"/>
              <a:pPr/>
              <a:t>‹#›</a:t>
            </a:fld>
            <a:endParaRPr lang="en-US"/>
          </a:p>
        </p:txBody>
      </p:sp>
    </p:spTree>
    <p:extLst>
      <p:ext uri="{BB962C8B-B14F-4D97-AF65-F5344CB8AC3E}">
        <p14:creationId xmlns:p14="http://schemas.microsoft.com/office/powerpoint/2010/main" xmlns="" val="7250791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en-US" dirty="0" smtClean="0"/>
              <a:t>Technical aspects of LI for AKMA with Roaming</a:t>
            </a:r>
            <a:endParaRPr lang="en-US" dirty="0"/>
          </a:p>
        </p:txBody>
      </p:sp>
      <p:sp>
        <p:nvSpPr>
          <p:cNvPr id="3" name="Underrubrik 2"/>
          <p:cNvSpPr>
            <a:spLocks noGrp="1"/>
          </p:cNvSpPr>
          <p:nvPr>
            <p:ph type="subTitle" idx="1"/>
          </p:nvPr>
        </p:nvSpPr>
        <p:spPr/>
        <p:txBody>
          <a:bodyPr/>
          <a:lstStyle/>
          <a:p>
            <a:r>
              <a:rPr lang="en-US" dirty="0" smtClean="0"/>
              <a:t>Input to joint SA3/SA3LI call, Sep 7 2022</a:t>
            </a:r>
          </a:p>
          <a:p>
            <a:r>
              <a:rPr lang="sv-SE" dirty="0" smtClean="0"/>
              <a:t>Source: </a:t>
            </a:r>
            <a:r>
              <a:rPr lang="sv-SE" smtClean="0"/>
              <a:t>NDRE </a:t>
            </a:r>
            <a:endParaRPr lang="en-US" dirty="0"/>
          </a:p>
        </p:txBody>
      </p:sp>
      <p:sp>
        <p:nvSpPr>
          <p:cNvPr id="4" name="textruta 3"/>
          <p:cNvSpPr txBox="1"/>
          <p:nvPr/>
        </p:nvSpPr>
        <p:spPr>
          <a:xfrm>
            <a:off x="1812840" y="5704114"/>
            <a:ext cx="8698471" cy="369332"/>
          </a:xfrm>
          <a:prstGeom prst="rect">
            <a:avLst/>
          </a:prstGeom>
          <a:noFill/>
        </p:spPr>
        <p:txBody>
          <a:bodyPr wrap="none" rtlCol="0">
            <a:spAutoFit/>
          </a:bodyPr>
          <a:lstStyle/>
          <a:p>
            <a:r>
              <a:rPr lang="en-US" dirty="0" smtClean="0"/>
              <a:t>NOTE: The slides in their present form do not constitute an official, agreed view of SA3LI</a:t>
            </a:r>
            <a:endParaRPr lang="en-US" dirty="0"/>
          </a:p>
        </p:txBody>
      </p:sp>
    </p:spTree>
    <p:extLst>
      <p:ext uri="{BB962C8B-B14F-4D97-AF65-F5344CB8AC3E}">
        <p14:creationId xmlns:p14="http://schemas.microsoft.com/office/powerpoint/2010/main" xmlns="" val="2578277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dirty="0" smtClean="0"/>
              <a:t>Scenario in scope</a:t>
            </a:r>
            <a:endParaRPr lang="en-US" dirty="0"/>
          </a:p>
        </p:txBody>
      </p:sp>
      <p:cxnSp>
        <p:nvCxnSpPr>
          <p:cNvPr id="4" name="Rak koppling 3"/>
          <p:cNvCxnSpPr/>
          <p:nvPr/>
        </p:nvCxnSpPr>
        <p:spPr>
          <a:xfrm>
            <a:off x="809224" y="3529781"/>
            <a:ext cx="6803923"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textruta 4"/>
          <p:cNvSpPr txBox="1"/>
          <p:nvPr/>
        </p:nvSpPr>
        <p:spPr>
          <a:xfrm>
            <a:off x="704577" y="2902263"/>
            <a:ext cx="891591" cy="369332"/>
          </a:xfrm>
          <a:prstGeom prst="rect">
            <a:avLst/>
          </a:prstGeom>
          <a:noFill/>
        </p:spPr>
        <p:txBody>
          <a:bodyPr wrap="none" rtlCol="0">
            <a:spAutoFit/>
          </a:bodyPr>
          <a:lstStyle/>
          <a:p>
            <a:r>
              <a:rPr lang="en-US" dirty="0" smtClean="0"/>
              <a:t>HPLMN</a:t>
            </a:r>
            <a:endParaRPr lang="en-US" dirty="0"/>
          </a:p>
        </p:txBody>
      </p:sp>
      <p:sp>
        <p:nvSpPr>
          <p:cNvPr id="6" name="textruta 5"/>
          <p:cNvSpPr txBox="1"/>
          <p:nvPr/>
        </p:nvSpPr>
        <p:spPr>
          <a:xfrm>
            <a:off x="792642" y="3697995"/>
            <a:ext cx="891591" cy="369332"/>
          </a:xfrm>
          <a:prstGeom prst="rect">
            <a:avLst/>
          </a:prstGeom>
          <a:noFill/>
        </p:spPr>
        <p:txBody>
          <a:bodyPr wrap="none" rtlCol="0">
            <a:spAutoFit/>
          </a:bodyPr>
          <a:lstStyle/>
          <a:p>
            <a:r>
              <a:rPr lang="en-US" dirty="0" smtClean="0"/>
              <a:t>VPLMN</a:t>
            </a:r>
            <a:endParaRPr lang="en-US" dirty="0"/>
          </a:p>
        </p:txBody>
      </p:sp>
      <p:sp>
        <p:nvSpPr>
          <p:cNvPr id="7" name="Rektangel 6"/>
          <p:cNvSpPr/>
          <p:nvPr/>
        </p:nvSpPr>
        <p:spPr>
          <a:xfrm>
            <a:off x="2949674" y="2054942"/>
            <a:ext cx="845574" cy="5309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ruta 7"/>
          <p:cNvSpPr txBox="1"/>
          <p:nvPr/>
        </p:nvSpPr>
        <p:spPr>
          <a:xfrm>
            <a:off x="3033265" y="2141728"/>
            <a:ext cx="678391" cy="369332"/>
          </a:xfrm>
          <a:prstGeom prst="rect">
            <a:avLst/>
          </a:prstGeom>
          <a:noFill/>
        </p:spPr>
        <p:txBody>
          <a:bodyPr wrap="none" rtlCol="0">
            <a:spAutoFit/>
          </a:bodyPr>
          <a:lstStyle/>
          <a:p>
            <a:r>
              <a:rPr lang="en-US" dirty="0" err="1" smtClean="0"/>
              <a:t>AAnF</a:t>
            </a:r>
            <a:endParaRPr lang="en-US" dirty="0"/>
          </a:p>
        </p:txBody>
      </p:sp>
      <p:sp>
        <p:nvSpPr>
          <p:cNvPr id="9" name="Rektangel 8"/>
          <p:cNvSpPr/>
          <p:nvPr/>
        </p:nvSpPr>
        <p:spPr>
          <a:xfrm>
            <a:off x="3505200" y="5530653"/>
            <a:ext cx="845574" cy="5309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ruta 9"/>
          <p:cNvSpPr txBox="1"/>
          <p:nvPr/>
        </p:nvSpPr>
        <p:spPr>
          <a:xfrm>
            <a:off x="3690094" y="5611458"/>
            <a:ext cx="444352" cy="369332"/>
          </a:xfrm>
          <a:prstGeom prst="rect">
            <a:avLst/>
          </a:prstGeom>
          <a:noFill/>
        </p:spPr>
        <p:txBody>
          <a:bodyPr wrap="none" rtlCol="0">
            <a:spAutoFit/>
          </a:bodyPr>
          <a:lstStyle/>
          <a:p>
            <a:r>
              <a:rPr lang="en-US" dirty="0" smtClean="0"/>
              <a:t>UE</a:t>
            </a:r>
            <a:endParaRPr lang="en-US" dirty="0"/>
          </a:p>
        </p:txBody>
      </p:sp>
      <p:sp>
        <p:nvSpPr>
          <p:cNvPr id="11" name="textruta 10"/>
          <p:cNvSpPr txBox="1"/>
          <p:nvPr/>
        </p:nvSpPr>
        <p:spPr>
          <a:xfrm>
            <a:off x="2719269" y="6142400"/>
            <a:ext cx="3263009" cy="369332"/>
          </a:xfrm>
          <a:prstGeom prst="rect">
            <a:avLst/>
          </a:prstGeom>
          <a:noFill/>
        </p:spPr>
        <p:txBody>
          <a:bodyPr wrap="none" rtlCol="0">
            <a:spAutoFit/>
          </a:bodyPr>
          <a:lstStyle/>
          <a:p>
            <a:r>
              <a:rPr lang="en-US" dirty="0" smtClean="0"/>
              <a:t>(outbound roamer from HPLMN)</a:t>
            </a:r>
            <a:endParaRPr lang="en-US" dirty="0"/>
          </a:p>
        </p:txBody>
      </p:sp>
      <p:sp>
        <p:nvSpPr>
          <p:cNvPr id="12" name="Rektangel 11"/>
          <p:cNvSpPr/>
          <p:nvPr/>
        </p:nvSpPr>
        <p:spPr>
          <a:xfrm>
            <a:off x="4388330" y="2042179"/>
            <a:ext cx="845574" cy="5309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ruta 12"/>
          <p:cNvSpPr txBox="1"/>
          <p:nvPr/>
        </p:nvSpPr>
        <p:spPr>
          <a:xfrm>
            <a:off x="4599360" y="2126818"/>
            <a:ext cx="423514" cy="369332"/>
          </a:xfrm>
          <a:prstGeom prst="rect">
            <a:avLst/>
          </a:prstGeom>
          <a:noFill/>
        </p:spPr>
        <p:txBody>
          <a:bodyPr wrap="none" rtlCol="0">
            <a:spAutoFit/>
          </a:bodyPr>
          <a:lstStyle/>
          <a:p>
            <a:r>
              <a:rPr lang="en-US" dirty="0" smtClean="0"/>
              <a:t>AF</a:t>
            </a:r>
            <a:endParaRPr lang="en-US" dirty="0"/>
          </a:p>
        </p:txBody>
      </p:sp>
      <p:cxnSp>
        <p:nvCxnSpPr>
          <p:cNvPr id="15" name="Rak koppling 14"/>
          <p:cNvCxnSpPr/>
          <p:nvPr/>
        </p:nvCxnSpPr>
        <p:spPr>
          <a:xfrm flipH="1">
            <a:off x="3927988" y="2689745"/>
            <a:ext cx="771830" cy="2749471"/>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textruta 15"/>
          <p:cNvSpPr txBox="1"/>
          <p:nvPr/>
        </p:nvSpPr>
        <p:spPr>
          <a:xfrm>
            <a:off x="4576873" y="4878793"/>
            <a:ext cx="2666243" cy="369332"/>
          </a:xfrm>
          <a:prstGeom prst="rect">
            <a:avLst/>
          </a:prstGeom>
          <a:noFill/>
        </p:spPr>
        <p:txBody>
          <a:bodyPr wrap="none" rtlCol="0">
            <a:spAutoFit/>
          </a:bodyPr>
          <a:lstStyle/>
          <a:p>
            <a:r>
              <a:rPr lang="en-US" dirty="0" smtClean="0"/>
              <a:t>AKMA-enabled encryption</a:t>
            </a:r>
            <a:endParaRPr lang="en-US" dirty="0"/>
          </a:p>
        </p:txBody>
      </p:sp>
      <p:cxnSp>
        <p:nvCxnSpPr>
          <p:cNvPr id="18" name="Rak pilkoppling 17"/>
          <p:cNvCxnSpPr/>
          <p:nvPr/>
        </p:nvCxnSpPr>
        <p:spPr>
          <a:xfrm flipH="1" flipV="1">
            <a:off x="4181125" y="4889428"/>
            <a:ext cx="395748" cy="13991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9" name="Rektangel 18"/>
          <p:cNvSpPr/>
          <p:nvPr/>
        </p:nvSpPr>
        <p:spPr>
          <a:xfrm>
            <a:off x="3623168" y="3993140"/>
            <a:ext cx="845574" cy="530942"/>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ruta 19"/>
          <p:cNvSpPr txBox="1"/>
          <p:nvPr/>
        </p:nvSpPr>
        <p:spPr>
          <a:xfrm>
            <a:off x="3578558" y="4018786"/>
            <a:ext cx="556563" cy="369332"/>
          </a:xfrm>
          <a:prstGeom prst="rect">
            <a:avLst/>
          </a:prstGeom>
          <a:noFill/>
        </p:spPr>
        <p:txBody>
          <a:bodyPr wrap="none" rtlCol="0">
            <a:spAutoFit/>
          </a:bodyPr>
          <a:lstStyle/>
          <a:p>
            <a:r>
              <a:rPr lang="en-US" dirty="0" smtClean="0"/>
              <a:t>UPF</a:t>
            </a:r>
            <a:endParaRPr lang="en-US" dirty="0"/>
          </a:p>
        </p:txBody>
      </p:sp>
      <p:sp>
        <p:nvSpPr>
          <p:cNvPr id="22" name="Rektangel 21"/>
          <p:cNvSpPr/>
          <p:nvPr/>
        </p:nvSpPr>
        <p:spPr>
          <a:xfrm>
            <a:off x="3977515" y="2798667"/>
            <a:ext cx="845574" cy="530942"/>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ruta 22"/>
          <p:cNvSpPr txBox="1"/>
          <p:nvPr/>
        </p:nvSpPr>
        <p:spPr>
          <a:xfrm>
            <a:off x="3932905" y="2824313"/>
            <a:ext cx="556563" cy="369332"/>
          </a:xfrm>
          <a:prstGeom prst="rect">
            <a:avLst/>
          </a:prstGeom>
          <a:noFill/>
        </p:spPr>
        <p:txBody>
          <a:bodyPr wrap="none" rtlCol="0">
            <a:spAutoFit/>
          </a:bodyPr>
          <a:lstStyle/>
          <a:p>
            <a:r>
              <a:rPr lang="en-US" dirty="0" smtClean="0"/>
              <a:t>UPF</a:t>
            </a:r>
            <a:endParaRPr lang="en-US" dirty="0"/>
          </a:p>
        </p:txBody>
      </p:sp>
      <p:sp>
        <p:nvSpPr>
          <p:cNvPr id="24" name="Rektangel 23"/>
          <p:cNvSpPr/>
          <p:nvPr/>
        </p:nvSpPr>
        <p:spPr>
          <a:xfrm>
            <a:off x="2302102" y="3998057"/>
            <a:ext cx="1090006" cy="526025"/>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ruta 24"/>
          <p:cNvSpPr txBox="1"/>
          <p:nvPr/>
        </p:nvSpPr>
        <p:spPr>
          <a:xfrm>
            <a:off x="2282438" y="4054725"/>
            <a:ext cx="1157496" cy="369332"/>
          </a:xfrm>
          <a:prstGeom prst="rect">
            <a:avLst/>
          </a:prstGeom>
          <a:noFill/>
        </p:spPr>
        <p:txBody>
          <a:bodyPr wrap="none" rtlCol="0">
            <a:spAutoFit/>
          </a:bodyPr>
          <a:lstStyle/>
          <a:p>
            <a:r>
              <a:rPr lang="en-US" dirty="0" smtClean="0"/>
              <a:t>AMF/SEAF</a:t>
            </a:r>
            <a:endParaRPr lang="en-US" dirty="0"/>
          </a:p>
        </p:txBody>
      </p:sp>
      <p:sp>
        <p:nvSpPr>
          <p:cNvPr id="26" name="Rektangel 25"/>
          <p:cNvSpPr/>
          <p:nvPr/>
        </p:nvSpPr>
        <p:spPr>
          <a:xfrm>
            <a:off x="1961532" y="1696064"/>
            <a:ext cx="845574" cy="530942"/>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ruta 26"/>
          <p:cNvSpPr txBox="1"/>
          <p:nvPr/>
        </p:nvSpPr>
        <p:spPr>
          <a:xfrm>
            <a:off x="2045123" y="1782850"/>
            <a:ext cx="673198" cy="369332"/>
          </a:xfrm>
          <a:prstGeom prst="rect">
            <a:avLst/>
          </a:prstGeom>
          <a:noFill/>
        </p:spPr>
        <p:txBody>
          <a:bodyPr wrap="none" rtlCol="0">
            <a:spAutoFit/>
          </a:bodyPr>
          <a:lstStyle/>
          <a:p>
            <a:r>
              <a:rPr lang="en-US" dirty="0" smtClean="0"/>
              <a:t>AUSF</a:t>
            </a:r>
            <a:endParaRPr lang="en-US" dirty="0"/>
          </a:p>
        </p:txBody>
      </p:sp>
      <p:sp>
        <p:nvSpPr>
          <p:cNvPr id="28" name="textruta 27"/>
          <p:cNvSpPr txBox="1"/>
          <p:nvPr/>
        </p:nvSpPr>
        <p:spPr>
          <a:xfrm>
            <a:off x="8007700" y="3612280"/>
            <a:ext cx="4260846" cy="2308324"/>
          </a:xfrm>
          <a:prstGeom prst="rect">
            <a:avLst/>
          </a:prstGeom>
          <a:noFill/>
        </p:spPr>
        <p:txBody>
          <a:bodyPr wrap="none" rtlCol="0">
            <a:spAutoFit/>
          </a:bodyPr>
          <a:lstStyle/>
          <a:p>
            <a:r>
              <a:rPr lang="en-US" dirty="0" smtClean="0"/>
              <a:t>NOTE 1: LI-solution for non-roaming case</a:t>
            </a:r>
            <a:br>
              <a:rPr lang="en-US" dirty="0" smtClean="0"/>
            </a:br>
            <a:r>
              <a:rPr lang="en-US" dirty="0" smtClean="0"/>
              <a:t>               exists in 33.127</a:t>
            </a:r>
          </a:p>
          <a:p>
            <a:endParaRPr lang="en-US" dirty="0"/>
          </a:p>
          <a:p>
            <a:r>
              <a:rPr lang="en-US" dirty="0" smtClean="0"/>
              <a:t>NOTE 2: The roaming case with AF in </a:t>
            </a:r>
            <a:br>
              <a:rPr lang="en-US" dirty="0" smtClean="0"/>
            </a:br>
            <a:r>
              <a:rPr lang="en-US" dirty="0" smtClean="0"/>
              <a:t>                VPLMN believed “straightforward”</a:t>
            </a:r>
          </a:p>
          <a:p>
            <a:endParaRPr lang="en-US" dirty="0"/>
          </a:p>
          <a:p>
            <a:r>
              <a:rPr lang="en-US" dirty="0" smtClean="0"/>
              <a:t>NOTE 3: AF </a:t>
            </a:r>
            <a:r>
              <a:rPr lang="en-US" u="sng" dirty="0" smtClean="0"/>
              <a:t>could</a:t>
            </a:r>
            <a:r>
              <a:rPr lang="en-US" dirty="0" smtClean="0"/>
              <a:t> also be in external DN, </a:t>
            </a:r>
            <a:br>
              <a:rPr lang="en-US" dirty="0" smtClean="0"/>
            </a:br>
            <a:r>
              <a:rPr lang="en-US" dirty="0" smtClean="0"/>
              <a:t>                this is out-of-scope/FFS</a:t>
            </a:r>
            <a:endParaRPr lang="en-US" dirty="0"/>
          </a:p>
        </p:txBody>
      </p:sp>
    </p:spTree>
    <p:extLst>
      <p:ext uri="{BB962C8B-B14F-4D97-AF65-F5344CB8AC3E}">
        <p14:creationId xmlns:p14="http://schemas.microsoft.com/office/powerpoint/2010/main" xmlns="" val="22121448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dirty="0" smtClean="0"/>
              <a:t>Most relevant requirements (TS 33.126)</a:t>
            </a:r>
            <a:endParaRPr lang="en-US" dirty="0"/>
          </a:p>
        </p:txBody>
      </p:sp>
      <p:sp>
        <p:nvSpPr>
          <p:cNvPr id="3" name="Platshållare för innehåll 2"/>
          <p:cNvSpPr>
            <a:spLocks noGrp="1"/>
          </p:cNvSpPr>
          <p:nvPr>
            <p:ph idx="1"/>
          </p:nvPr>
        </p:nvSpPr>
        <p:spPr/>
        <p:txBody>
          <a:bodyPr>
            <a:normAutofit fontScale="77500" lnSpcReduction="20000"/>
          </a:bodyPr>
          <a:lstStyle/>
          <a:p>
            <a:r>
              <a:rPr lang="en-US" b="1" dirty="0" smtClean="0"/>
              <a:t>R6.4 - 175</a:t>
            </a:r>
            <a:r>
              <a:rPr lang="en-US" dirty="0" smtClean="0"/>
              <a:t>  	</a:t>
            </a:r>
            <a:r>
              <a:rPr lang="en-US" b="1" dirty="0" smtClean="0"/>
              <a:t>CSP provided </a:t>
            </a:r>
            <a:r>
              <a:rPr lang="en-US" b="1" dirty="0" smtClean="0">
                <a:solidFill>
                  <a:srgbClr val="FF0000"/>
                </a:solidFill>
              </a:rPr>
              <a:t>cryptographic parameters </a:t>
            </a:r>
            <a:r>
              <a:rPr lang="en-US" b="1" dirty="0" smtClean="0"/>
              <a:t>in roaming </a:t>
            </a:r>
            <a:r>
              <a:rPr lang="en-US" dirty="0" smtClean="0"/>
              <a:t>– When a home CSP’s subscriber is roaming, independently of whether or not the subscriber is an LI Target in the VPLMN, the home CSP shall provide to the visited CSP the </a:t>
            </a:r>
            <a:r>
              <a:rPr lang="en-US" dirty="0" smtClean="0">
                <a:solidFill>
                  <a:srgbClr val="FF0000"/>
                </a:solidFill>
              </a:rPr>
              <a:t>means to decrypt </a:t>
            </a:r>
            <a:r>
              <a:rPr lang="en-US" dirty="0" smtClean="0"/>
              <a:t>user services which are encrypted between the ME and an entity outside the visited CSP and using cryptographic parameters established in the home CSP.</a:t>
            </a:r>
          </a:p>
          <a:p>
            <a:pPr hangingPunct="0"/>
            <a:r>
              <a:rPr lang="en-US" b="1" dirty="0" smtClean="0"/>
              <a:t>R6.4 - 180	</a:t>
            </a:r>
            <a:r>
              <a:rPr lang="en-US" b="1" dirty="0" smtClean="0">
                <a:solidFill>
                  <a:srgbClr val="FF0000"/>
                </a:solidFill>
              </a:rPr>
              <a:t>Retroactive Decryption </a:t>
            </a:r>
            <a:r>
              <a:rPr lang="en-US" b="1" dirty="0" smtClean="0"/>
              <a:t>- </a:t>
            </a:r>
            <a:r>
              <a:rPr lang="en-US" dirty="0" smtClean="0"/>
              <a:t>The CSP shall ensure that the crypto keys, algorithm and parameters delivered to the LEA enable the LEA to decrypt encrypted Target Communications retroactively.</a:t>
            </a:r>
          </a:p>
          <a:p>
            <a:pPr hangingPunct="0"/>
            <a:r>
              <a:rPr lang="en-US" b="1" dirty="0" smtClean="0"/>
              <a:t>R6.4 - 190	</a:t>
            </a:r>
            <a:r>
              <a:rPr lang="en-US" b="1" dirty="0" smtClean="0">
                <a:solidFill>
                  <a:srgbClr val="FF0000"/>
                </a:solidFill>
              </a:rPr>
              <a:t>Mid Communication Interception </a:t>
            </a:r>
            <a:r>
              <a:rPr lang="en-US" b="1" dirty="0" smtClean="0"/>
              <a:t>- </a:t>
            </a:r>
            <a:r>
              <a:rPr lang="en-US" dirty="0" smtClean="0"/>
              <a:t>The CSP shall retain sufficient key material for the duration of any communications such that it is possible to decrypt already on going communications, when using CSP provided or managed encryption.</a:t>
            </a:r>
          </a:p>
          <a:p>
            <a:r>
              <a:rPr lang="en-US" b="1" dirty="0" smtClean="0"/>
              <a:t>R6.6 - 50	</a:t>
            </a:r>
            <a:r>
              <a:rPr lang="en-US" b="1" dirty="0" err="1" smtClean="0">
                <a:solidFill>
                  <a:srgbClr val="FF0000"/>
                </a:solidFill>
              </a:rPr>
              <a:t>Undetectability</a:t>
            </a:r>
            <a:r>
              <a:rPr lang="en-US" b="1" dirty="0" smtClean="0">
                <a:solidFill>
                  <a:srgbClr val="FF0000"/>
                </a:solidFill>
              </a:rPr>
              <a:t> across CSPs </a:t>
            </a:r>
            <a:r>
              <a:rPr lang="en-US" b="1" dirty="0" smtClean="0"/>
              <a:t>- </a:t>
            </a:r>
            <a:r>
              <a:rPr lang="en-US" dirty="0" smtClean="0"/>
              <a:t>The CSP shall be able to perform interception such that no CSP not obligated by the warrant can detect that interception is taking place.</a:t>
            </a:r>
          </a:p>
          <a:p>
            <a:endParaRPr lang="en-US" dirty="0"/>
          </a:p>
        </p:txBody>
      </p:sp>
    </p:spTree>
    <p:extLst>
      <p:ext uri="{BB962C8B-B14F-4D97-AF65-F5344CB8AC3E}">
        <p14:creationId xmlns:p14="http://schemas.microsoft.com/office/powerpoint/2010/main" xmlns="" val="35128550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dirty="0" smtClean="0"/>
              <a:t>Implications on information &amp; functionality</a:t>
            </a:r>
            <a:endParaRPr lang="en-US" dirty="0"/>
          </a:p>
        </p:txBody>
      </p:sp>
      <p:sp>
        <p:nvSpPr>
          <p:cNvPr id="3" name="Platshållare för innehåll 2"/>
          <p:cNvSpPr>
            <a:spLocks noGrp="1"/>
          </p:cNvSpPr>
          <p:nvPr>
            <p:ph idx="1"/>
          </p:nvPr>
        </p:nvSpPr>
        <p:spPr/>
        <p:txBody>
          <a:bodyPr>
            <a:normAutofit fontScale="92500" lnSpcReduction="10000"/>
          </a:bodyPr>
          <a:lstStyle/>
          <a:p>
            <a:r>
              <a:rPr lang="en-US" dirty="0" smtClean="0"/>
              <a:t>”cryptographic parameters” , ”means to decrypt” needs to comprise:</a:t>
            </a:r>
          </a:p>
          <a:p>
            <a:pPr lvl="1"/>
            <a:r>
              <a:rPr lang="en-US" dirty="0" smtClean="0"/>
              <a:t>Selected encryption algorithms / cipher suite</a:t>
            </a:r>
          </a:p>
          <a:p>
            <a:pPr lvl="1"/>
            <a:r>
              <a:rPr lang="en-US" dirty="0" smtClean="0"/>
              <a:t>All inputs to encryption algorithms: key(s), nonce(s), counter(s), </a:t>
            </a:r>
            <a:r>
              <a:rPr lang="en-US" dirty="0" err="1" smtClean="0"/>
              <a:t>etc</a:t>
            </a:r>
            <a:endParaRPr lang="en-US" dirty="0" smtClean="0"/>
          </a:p>
          <a:p>
            <a:r>
              <a:rPr lang="en-US" dirty="0" smtClean="0"/>
              <a:t>”</a:t>
            </a:r>
            <a:r>
              <a:rPr lang="en-US" dirty="0" err="1" smtClean="0"/>
              <a:t>undetectability</a:t>
            </a:r>
            <a:r>
              <a:rPr lang="en-US" dirty="0" smtClean="0"/>
              <a:t> across CSPs” + ”retroactive decryption” </a:t>
            </a:r>
            <a:r>
              <a:rPr lang="en-US" dirty="0" smtClean="0">
                <a:sym typeface="Symbol" panose="05050102010706020507" pitchFamily="18" charset="2"/>
              </a:rPr>
              <a:t></a:t>
            </a:r>
            <a:endParaRPr lang="en-US" dirty="0" smtClean="0"/>
          </a:p>
          <a:p>
            <a:pPr lvl="1"/>
            <a:r>
              <a:rPr lang="en-US" dirty="0" smtClean="0"/>
              <a:t>The parameters have to be provided from HPLMN </a:t>
            </a:r>
            <a:r>
              <a:rPr lang="en-US" dirty="0" smtClean="0">
                <a:solidFill>
                  <a:srgbClr val="FF0000"/>
                </a:solidFill>
              </a:rPr>
              <a:t>always</a:t>
            </a:r>
            <a:r>
              <a:rPr lang="en-US" dirty="0" smtClean="0"/>
              <a:t> and for </a:t>
            </a:r>
            <a:r>
              <a:rPr lang="en-US" dirty="0" smtClean="0">
                <a:solidFill>
                  <a:srgbClr val="FF0000"/>
                </a:solidFill>
              </a:rPr>
              <a:t>all </a:t>
            </a:r>
            <a:r>
              <a:rPr lang="en-US" dirty="0" smtClean="0"/>
              <a:t>outbound roamers (regardless of whether they are LI Targets in HPLMN or not)</a:t>
            </a:r>
          </a:p>
          <a:p>
            <a:r>
              <a:rPr lang="en-US" dirty="0" smtClean="0"/>
              <a:t>”</a:t>
            </a:r>
            <a:r>
              <a:rPr lang="en-US" dirty="0" err="1" smtClean="0"/>
              <a:t>undetectability</a:t>
            </a:r>
            <a:r>
              <a:rPr lang="en-US" dirty="0" smtClean="0"/>
              <a:t> across CSPs” + ”mid communication intercept” </a:t>
            </a:r>
            <a:r>
              <a:rPr lang="en-US" dirty="0" smtClean="0">
                <a:sym typeface="Symbol" panose="05050102010706020507" pitchFamily="18" charset="2"/>
              </a:rPr>
              <a:t> </a:t>
            </a:r>
          </a:p>
          <a:p>
            <a:pPr lvl="1"/>
            <a:r>
              <a:rPr lang="en-US" dirty="0" smtClean="0">
                <a:sym typeface="Symbol" panose="05050102010706020507" pitchFamily="18" charset="2"/>
              </a:rPr>
              <a:t>crypto parameters needs to be provided </a:t>
            </a:r>
            <a:r>
              <a:rPr lang="en-US" dirty="0" smtClean="0">
                <a:solidFill>
                  <a:srgbClr val="FF0000"/>
                </a:solidFill>
                <a:sym typeface="Symbol" panose="05050102010706020507" pitchFamily="18" charset="2"/>
              </a:rPr>
              <a:t>as soon as </a:t>
            </a:r>
            <a:r>
              <a:rPr lang="en-US" dirty="0" smtClean="0">
                <a:sym typeface="Symbol" panose="05050102010706020507" pitchFamily="18" charset="2"/>
              </a:rPr>
              <a:t>the AKMA</a:t>
            </a:r>
            <a:br>
              <a:rPr lang="en-US" dirty="0" smtClean="0">
                <a:sym typeface="Symbol" panose="05050102010706020507" pitchFamily="18" charset="2"/>
              </a:rPr>
            </a:br>
            <a:r>
              <a:rPr lang="en-US" dirty="0" smtClean="0">
                <a:sym typeface="Symbol" panose="05050102010706020507" pitchFamily="18" charset="2"/>
              </a:rPr>
              <a:t>context is established</a:t>
            </a:r>
          </a:p>
          <a:p>
            <a:pPr marL="457200" lvl="1" indent="0">
              <a:buNone/>
            </a:pPr>
            <a:endParaRPr lang="en-US" dirty="0" smtClean="0">
              <a:sym typeface="Symbol" panose="05050102010706020507" pitchFamily="18" charset="2"/>
            </a:endParaRPr>
          </a:p>
          <a:p>
            <a:pPr marL="0" indent="0">
              <a:buNone/>
            </a:pPr>
            <a:r>
              <a:rPr lang="en-US" dirty="0" smtClean="0">
                <a:sym typeface="Symbol" panose="05050102010706020507" pitchFamily="18" charset="2"/>
              </a:rPr>
              <a:t>Last but not least: The AKMA roaming architecture should define a </a:t>
            </a:r>
            <a:br>
              <a:rPr lang="en-US" dirty="0" smtClean="0">
                <a:sym typeface="Symbol" panose="05050102010706020507" pitchFamily="18" charset="2"/>
              </a:rPr>
            </a:br>
            <a:r>
              <a:rPr lang="en-US" dirty="0" smtClean="0">
                <a:sym typeface="Symbol" panose="05050102010706020507" pitchFamily="18" charset="2"/>
              </a:rPr>
              <a:t>”point of decryption” in the VPLMN (e.g. a ”</a:t>
            </a:r>
            <a:r>
              <a:rPr lang="en-US" dirty="0" err="1" smtClean="0">
                <a:sym typeface="Symbol" panose="05050102010706020507" pitchFamily="18" charset="2"/>
              </a:rPr>
              <a:t>middlebox</a:t>
            </a:r>
            <a:r>
              <a:rPr lang="en-US" dirty="0" smtClean="0">
                <a:sym typeface="Symbol" panose="05050102010706020507" pitchFamily="18" charset="2"/>
              </a:rPr>
              <a:t>” in a UPF)</a:t>
            </a:r>
          </a:p>
        </p:txBody>
      </p:sp>
    </p:spTree>
    <p:extLst>
      <p:ext uri="{BB962C8B-B14F-4D97-AF65-F5344CB8AC3E}">
        <p14:creationId xmlns:p14="http://schemas.microsoft.com/office/powerpoint/2010/main" xmlns="" val="17200135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dirty="0" smtClean="0"/>
              <a:t>Implications on interface usage</a:t>
            </a:r>
            <a:endParaRPr lang="en-US" dirty="0"/>
          </a:p>
        </p:txBody>
      </p:sp>
      <p:sp>
        <p:nvSpPr>
          <p:cNvPr id="3" name="Platshållare för innehåll 2"/>
          <p:cNvSpPr>
            <a:spLocks noGrp="1"/>
          </p:cNvSpPr>
          <p:nvPr>
            <p:ph idx="1"/>
          </p:nvPr>
        </p:nvSpPr>
        <p:spPr/>
        <p:txBody>
          <a:bodyPr/>
          <a:lstStyle/>
          <a:p>
            <a:r>
              <a:rPr lang="en-US" dirty="0" smtClean="0"/>
              <a:t>We wish to </a:t>
            </a:r>
            <a:r>
              <a:rPr lang="en-US" u="sng" dirty="0" smtClean="0"/>
              <a:t>avoid interfaces between LI domains of two different CSPs </a:t>
            </a:r>
            <a:r>
              <a:rPr lang="en-US" dirty="0" smtClean="0"/>
              <a:t>as it jeopardizes security/</a:t>
            </a:r>
            <a:r>
              <a:rPr lang="en-US" dirty="0" err="1" smtClean="0"/>
              <a:t>undetecability</a:t>
            </a:r>
            <a:r>
              <a:rPr lang="en-US" dirty="0" smtClean="0"/>
              <a:t> across CSPs/jurisdictions</a:t>
            </a:r>
            <a:br>
              <a:rPr lang="en-US" dirty="0" smtClean="0"/>
            </a:br>
            <a:endParaRPr lang="en-US" dirty="0" smtClean="0"/>
          </a:p>
          <a:p>
            <a:r>
              <a:rPr lang="en-US" dirty="0" smtClean="0"/>
              <a:t>Therefore, the transfer of ”cryptographic parameters” should to be integrated into a normal signaling (SBI) interface between HPLMN and VPLMN</a:t>
            </a:r>
          </a:p>
          <a:p>
            <a:pPr lvl="1"/>
            <a:r>
              <a:rPr lang="en-US" dirty="0" smtClean="0"/>
              <a:t>Potential idea: transfer keys/parameters from one of {AUSF, </a:t>
            </a:r>
            <a:r>
              <a:rPr lang="en-US" dirty="0" err="1" smtClean="0"/>
              <a:t>AAnF</a:t>
            </a:r>
            <a:r>
              <a:rPr lang="en-US" dirty="0" smtClean="0"/>
              <a:t>, AF} in HPLMN to AMF/SEAF </a:t>
            </a:r>
            <a:r>
              <a:rPr lang="en-US" smtClean="0"/>
              <a:t>in VPLMN</a:t>
            </a:r>
          </a:p>
          <a:p>
            <a:pPr lvl="1"/>
            <a:r>
              <a:rPr lang="en-US" smtClean="0"/>
              <a:t>The </a:t>
            </a:r>
            <a:r>
              <a:rPr lang="en-US" dirty="0" smtClean="0"/>
              <a:t>SEAF can then provide the parameters to the VPLMN ”point of decryption”</a:t>
            </a:r>
            <a:br>
              <a:rPr lang="en-US" dirty="0" smtClean="0"/>
            </a:br>
            <a:endParaRPr lang="en-US" dirty="0"/>
          </a:p>
        </p:txBody>
      </p:sp>
    </p:spTree>
    <p:extLst>
      <p:ext uri="{BB962C8B-B14F-4D97-AF65-F5344CB8AC3E}">
        <p14:creationId xmlns:p14="http://schemas.microsoft.com/office/powerpoint/2010/main" xmlns="" val="35763011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dirty="0" smtClean="0"/>
              <a:t>Final aspects</a:t>
            </a:r>
            <a:endParaRPr lang="en-US" dirty="0"/>
          </a:p>
        </p:txBody>
      </p:sp>
      <p:sp>
        <p:nvSpPr>
          <p:cNvPr id="3" name="Platshållare för innehåll 2"/>
          <p:cNvSpPr>
            <a:spLocks noGrp="1"/>
          </p:cNvSpPr>
          <p:nvPr>
            <p:ph idx="1"/>
          </p:nvPr>
        </p:nvSpPr>
        <p:spPr/>
        <p:txBody>
          <a:bodyPr/>
          <a:lstStyle/>
          <a:p>
            <a:r>
              <a:rPr lang="en-US" dirty="0" smtClean="0"/>
              <a:t>Some of the crypto parameters may only be known at AF</a:t>
            </a:r>
          </a:p>
          <a:p>
            <a:pPr lvl="1"/>
            <a:r>
              <a:rPr lang="en-US" dirty="0" smtClean="0"/>
              <a:t>E.g. nonce, selected cipher suite, </a:t>
            </a:r>
            <a:r>
              <a:rPr lang="en-US" dirty="0" err="1" smtClean="0"/>
              <a:t>etc</a:t>
            </a:r>
            <a:r>
              <a:rPr lang="en-US" dirty="0" smtClean="0"/>
              <a:t/>
            </a:r>
            <a:br>
              <a:rPr lang="en-US" dirty="0" smtClean="0"/>
            </a:br>
            <a:endParaRPr lang="en-US" dirty="0" smtClean="0"/>
          </a:p>
          <a:p>
            <a:r>
              <a:rPr lang="en-US" dirty="0" smtClean="0"/>
              <a:t>Standard TLS cipher suites might include </a:t>
            </a:r>
            <a:r>
              <a:rPr lang="en-US" dirty="0" err="1" smtClean="0"/>
              <a:t>Diffie</a:t>
            </a:r>
            <a:r>
              <a:rPr lang="en-US" dirty="0" smtClean="0"/>
              <a:t>-Hellman derived</a:t>
            </a:r>
            <a:br>
              <a:rPr lang="en-US" dirty="0" smtClean="0"/>
            </a:br>
            <a:r>
              <a:rPr lang="en-US" dirty="0" smtClean="0"/>
              <a:t>key material, so AKMA-specific keys only might be insufficient</a:t>
            </a:r>
          </a:p>
          <a:p>
            <a:pPr lvl="1"/>
            <a:r>
              <a:rPr lang="en-US" dirty="0" smtClean="0"/>
              <a:t>Provide all necessary key material </a:t>
            </a:r>
            <a:r>
              <a:rPr lang="en-US" smtClean="0"/>
              <a:t>or simply avoid </a:t>
            </a:r>
            <a:r>
              <a:rPr lang="en-US" dirty="0" smtClean="0"/>
              <a:t>DH cipher suites</a:t>
            </a:r>
            <a:endParaRPr lang="en-US" dirty="0"/>
          </a:p>
        </p:txBody>
      </p:sp>
    </p:spTree>
    <p:extLst>
      <p:ext uri="{BB962C8B-B14F-4D97-AF65-F5344CB8AC3E}">
        <p14:creationId xmlns:p14="http://schemas.microsoft.com/office/powerpoint/2010/main" xmlns="" val="24068028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218</Words>
  <Application>Microsoft Office PowerPoint</Application>
  <PresentationFormat>Anpassad</PresentationFormat>
  <Paragraphs>46</Paragraphs>
  <Slides>6</Slides>
  <Notes>0</Notes>
  <HiddenSlides>0</HiddenSlides>
  <MMClips>0</MMClips>
  <ScaleCrop>false</ScaleCrop>
  <HeadingPairs>
    <vt:vector size="4" baseType="variant">
      <vt:variant>
        <vt:lpstr>Tema</vt:lpstr>
      </vt:variant>
      <vt:variant>
        <vt:i4>1</vt:i4>
      </vt:variant>
      <vt:variant>
        <vt:lpstr>Bildrubriker</vt:lpstr>
      </vt:variant>
      <vt:variant>
        <vt:i4>6</vt:i4>
      </vt:variant>
    </vt:vector>
  </HeadingPairs>
  <TitlesOfParts>
    <vt:vector size="7" baseType="lpstr">
      <vt:lpstr>Office-tema</vt:lpstr>
      <vt:lpstr>Technical aspects of LI for AKMA with Roaming</vt:lpstr>
      <vt:lpstr>Scenario in scope</vt:lpstr>
      <vt:lpstr>Most relevant requirements (TS 33.126)</vt:lpstr>
      <vt:lpstr>Implications on information &amp; functionality</vt:lpstr>
      <vt:lpstr>Implications on interface usage</vt:lpstr>
      <vt:lpstr>Final aspects</vt:lpstr>
    </vt:vector>
  </TitlesOfParts>
  <Company>NDRE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Technical aspects of LI for AKMA with Roaming</dc:title>
  <dc:creator>agqj10</dc:creator>
  <cp:lastModifiedBy>Ellen Eckerbom</cp:lastModifiedBy>
  <cp:revision>21</cp:revision>
  <dcterms:created xsi:type="dcterms:W3CDTF">2022-09-06T08:04:19Z</dcterms:created>
  <dcterms:modified xsi:type="dcterms:W3CDTF">2022-09-07T17:44:12Z</dcterms:modified>
</cp:coreProperties>
</file>