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795" r:id="rId7"/>
    <p:sldId id="796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104" d="100"/>
          <a:sy n="104" d="100"/>
        </p:scale>
        <p:origin x="14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033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FS_HN_Auth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He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A091767F-2848-4BE2-98CA-8AC99444D8E0}"/>
              </a:ext>
            </a:extLst>
          </p:cNvPr>
          <p:cNvSpPr txBox="1">
            <a:spLocks/>
          </p:cNvSpPr>
          <p:nvPr/>
        </p:nvSpPr>
        <p:spPr bwMode="auto">
          <a:xfrm>
            <a:off x="558191" y="1370109"/>
            <a:ext cx="8554481" cy="527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TR for approval</a:t>
            </a:r>
            <a:endParaRPr lang="en-US" sz="14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Start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sent for approval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May meeting: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kern="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work if needed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800" u="sng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A03E136F-0A93-4206-90C3-0E979BCC83B9}"/>
              </a:ext>
            </a:extLst>
          </p:cNvPr>
          <p:cNvSpPr txBox="1"/>
          <p:nvPr/>
        </p:nvSpPr>
        <p:spPr>
          <a:xfrm>
            <a:off x="558191" y="9084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9DEE4768-27DE-4FAD-AA34-74227A57551B}"/>
              </a:ext>
            </a:extLst>
          </p:cNvPr>
          <p:cNvSpPr txBox="1"/>
          <p:nvPr/>
        </p:nvSpPr>
        <p:spPr>
          <a:xfrm>
            <a:off x="2532247" y="4467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</p:spTree>
    <p:extLst>
      <p:ext uri="{BB962C8B-B14F-4D97-AF65-F5344CB8AC3E}">
        <p14:creationId xmlns:p14="http://schemas.microsoft.com/office/powerpoint/2010/main" val="26415455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SA3#109-e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864564"/>
              </p:ext>
            </p:extLst>
          </p:nvPr>
        </p:nvGraphicFramePr>
        <p:xfrm>
          <a:off x="228407" y="129679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 of home network triggered primary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FS_HN_Auth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33.741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FD64FA53-B6E5-48FB-B670-10E2A4409507}"/>
              </a:ext>
            </a:extLst>
          </p:cNvPr>
          <p:cNvSpPr txBox="1">
            <a:spLocks/>
          </p:cNvSpPr>
          <p:nvPr/>
        </p:nvSpPr>
        <p:spPr bwMode="auto">
          <a:xfrm>
            <a:off x="434974" y="2456862"/>
            <a:ext cx="8554481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kern="0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kern="0" dirty="0"/>
              <a:t>Conclusions has been captured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kern="0" dirty="0"/>
              <a:t>WID was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kern="0" dirty="0"/>
              <a:t>None (the SID has no RAN impacts)</a:t>
            </a:r>
            <a:endParaRPr lang="en-US" altLang="zh-CN" sz="16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71c5aaf6-e6ce-465b-b873-5148d2a4c105"/>
    <ds:schemaRef ds:uri="http://schemas.microsoft.com/office/2006/metadata/properties"/>
    <ds:schemaRef ds:uri="http://purl.org/dc/elements/1.1/"/>
    <ds:schemaRef ds:uri="c67c731b-696e-4d20-8664-fee8943d9cc6"/>
    <ds:schemaRef ds:uri="e0d6c333-3612-4d65-a7f4-5976eb42d46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120</Words>
  <Application>Microsoft Office PowerPoint</Application>
  <PresentationFormat>全屏显示(4:3)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FS_HN_Auth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1359</cp:revision>
  <dcterms:created xsi:type="dcterms:W3CDTF">2008-08-30T09:32:10Z</dcterms:created>
  <dcterms:modified xsi:type="dcterms:W3CDTF">2022-11-23T08:53:22Z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(3)kdSF00kTBKvHjGXKCwH/betOeo7zlKX4/+EVLUi+1mdiCfHjJ4fCSBHoMMlIq++jOgB4hoSv
Qd5BF+dzP8GRNCVnFqNp2OF8so3o92VGEFkqglFoxYWSzj4Ibrfa20Kq7o1pU1kIYSRF96ho
zZm/9I5KTlRPOiwsuOOTNOvxT0J8E0ShDFnwA2kJNUShFIgQVKG/M3hLojXji61/+cBXoSlj
FNRMu7nTJhZAWR/S9f</vt:lpwstr>
  </property>
  <property fmtid="{D5CDD505-2E9C-101B-9397-08002B2CF9AE}" pid="10" name="_2015_ms_pID_7253431">
    <vt:lpwstr>CNpPb65+cNRSr+G+owq7k3txd4EPQ3hoOnJ7hRxXEWGh482xjYd/1c
61m5DDUB5L0ag74QDO0RNdS0s1xCu+5ZPWp8udk0H7qssTVBtpFnahLFBROgj7OY2rYnon29
szgBrkjyc+juuKYRze+2x96Y1ETUvBnv0fq/Pv3t+p6qByFD9E44cB2A1q01AZw6nGec8qvr
gkME4l2icaIF1pt02SVWo3ldTZgNOmZZPDjP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1669190857</vt:lpwstr>
  </property>
  <property fmtid="{D5CDD505-2E9C-101B-9397-08002B2CF9AE}" pid="15" name="_2015_ms_pID_7253432">
    <vt:lpwstr>Hg==</vt:lpwstr>
  </property>
</Properties>
</file>