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3"/>
  </p:sldMasterIdLst>
  <p:notesMasterIdLst>
    <p:notesMasterId r:id="rId9"/>
  </p:notesMasterIdLst>
  <p:handoutMasterIdLst>
    <p:handoutMasterId r:id="rId10"/>
  </p:handoutMasterIdLst>
  <p:sldIdLst>
    <p:sldId id="1120" r:id="rId4"/>
    <p:sldId id="1259" r:id="rId5"/>
    <p:sldId id="1261" r:id="rId6"/>
    <p:sldId id="1262" r:id="rId7"/>
    <p:sldId id="1158" r:id="rId8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FF00FF"/>
    <a:srgbClr val="FFC000"/>
    <a:srgbClr val="B6BEC8"/>
    <a:srgbClr val="BFBFBF"/>
    <a:srgbClr val="00CC00"/>
    <a:srgbClr val="00B0F0"/>
    <a:srgbClr val="339933"/>
    <a:srgbClr val="63252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D71C30-6A51-4271-81A8-06CF24F553FE}" v="75" dt="2025-11-25T19:48:37.970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54" autoAdjust="0"/>
    <p:restoredTop sz="91922"/>
  </p:normalViewPr>
  <p:slideViewPr>
    <p:cSldViewPr snapToGrid="0">
      <p:cViewPr varScale="1">
        <p:scale>
          <a:sx n="140" d="100"/>
          <a:sy n="140" d="100"/>
        </p:scale>
        <p:origin x="106" y="73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2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n, Puneet" userId="75cd3f4f-f229-4449-9d1d-578b6f6df20f" providerId="ADAL" clId="{BBCFC5BE-0E18-4894-ADA3-C0F599F40BFB}"/>
    <pc:docChg chg="undo custSel addSld delSld modSld sldOrd modMainMaster">
      <pc:chgData name="Jain, Puneet" userId="75cd3f4f-f229-4449-9d1d-578b6f6df20f" providerId="ADAL" clId="{BBCFC5BE-0E18-4894-ADA3-C0F599F40BFB}" dt="2025-11-25T19:49:07.112" v="813" actId="20577"/>
      <pc:docMkLst>
        <pc:docMk/>
      </pc:docMkLst>
      <pc:sldChg chg="addSp modSp mod">
        <pc:chgData name="Jain, Puneet" userId="75cd3f4f-f229-4449-9d1d-578b6f6df20f" providerId="ADAL" clId="{BBCFC5BE-0E18-4894-ADA3-C0F599F40BFB}" dt="2025-11-25T19:13:37.091" v="162" actId="20577"/>
        <pc:sldMkLst>
          <pc:docMk/>
          <pc:sldMk cId="0" sldId="1116"/>
        </pc:sldMkLst>
        <pc:spChg chg="mod">
          <ac:chgData name="Jain, Puneet" userId="75cd3f4f-f229-4449-9d1d-578b6f6df20f" providerId="ADAL" clId="{BBCFC5BE-0E18-4894-ADA3-C0F599F40BFB}" dt="2025-11-25T19:13:37.091" v="162" actId="20577"/>
          <ac:spMkLst>
            <pc:docMk/>
            <pc:sldMk cId="0" sldId="1116"/>
            <ac:spMk id="5" creationId="{B7E9E450-8E93-A06E-7C60-E88042459D3B}"/>
          </ac:spMkLst>
        </pc:spChg>
        <pc:graphicFrameChg chg="add mod">
          <ac:chgData name="Jain, Puneet" userId="75cd3f4f-f229-4449-9d1d-578b6f6df20f" providerId="ADAL" clId="{BBCFC5BE-0E18-4894-ADA3-C0F599F40BFB}" dt="2025-11-25T19:10:38.032" v="150"/>
          <ac:graphicFrameMkLst>
            <pc:docMk/>
            <pc:sldMk cId="0" sldId="1116"/>
            <ac:graphicFrameMk id="2" creationId="{379AC69B-8321-1C88-3DEB-B69975F954BA}"/>
          </ac:graphicFrameMkLst>
        </pc:graphicFrameChg>
      </pc:sldChg>
      <pc:sldChg chg="addSp modSp mod">
        <pc:chgData name="Jain, Puneet" userId="75cd3f4f-f229-4449-9d1d-578b6f6df20f" providerId="ADAL" clId="{BBCFC5BE-0E18-4894-ADA3-C0F599F40BFB}" dt="2025-11-25T19:48:37.970" v="802" actId="1076"/>
        <pc:sldMkLst>
          <pc:docMk/>
          <pc:sldMk cId="0" sldId="1120"/>
        </pc:sldMkLst>
        <pc:spChg chg="add mod">
          <ac:chgData name="Jain, Puneet" userId="75cd3f4f-f229-4449-9d1d-578b6f6df20f" providerId="ADAL" clId="{BBCFC5BE-0E18-4894-ADA3-C0F599F40BFB}" dt="2025-11-25T19:48:21.253" v="799" actId="20577"/>
          <ac:spMkLst>
            <pc:docMk/>
            <pc:sldMk cId="0" sldId="1120"/>
            <ac:spMk id="3" creationId="{5ECDE659-4B98-B62B-91A0-3F9252D32972}"/>
          </ac:spMkLst>
        </pc:spChg>
        <pc:spChg chg="mod">
          <ac:chgData name="Jain, Puneet" userId="75cd3f4f-f229-4449-9d1d-578b6f6df20f" providerId="ADAL" clId="{BBCFC5BE-0E18-4894-ADA3-C0F599F40BFB}" dt="2025-11-25T19:48:37.970" v="802" actId="1076"/>
          <ac:spMkLst>
            <pc:docMk/>
            <pc:sldMk cId="0" sldId="1120"/>
            <ac:spMk id="5" creationId="{00000000-0000-0000-0000-000000000000}"/>
          </ac:spMkLst>
        </pc:spChg>
      </pc:sldChg>
      <pc:sldChg chg="modSp mod">
        <pc:chgData name="Jain, Puneet" userId="75cd3f4f-f229-4449-9d1d-578b6f6df20f" providerId="ADAL" clId="{BBCFC5BE-0E18-4894-ADA3-C0F599F40BFB}" dt="2025-11-25T19:30:54.817" v="500" actId="20577"/>
        <pc:sldMkLst>
          <pc:docMk/>
          <pc:sldMk cId="0" sldId="1121"/>
        </pc:sldMkLst>
        <pc:spChg chg="mod">
          <ac:chgData name="Jain, Puneet" userId="75cd3f4f-f229-4449-9d1d-578b6f6df20f" providerId="ADAL" clId="{BBCFC5BE-0E18-4894-ADA3-C0F599F40BFB}" dt="2025-11-25T19:30:54.817" v="500" actId="20577"/>
          <ac:spMkLst>
            <pc:docMk/>
            <pc:sldMk cId="0" sldId="1121"/>
            <ac:spMk id="57347" creationId="{00000000-0000-0000-0000-000000000000}"/>
          </ac:spMkLst>
        </pc:spChg>
      </pc:sldChg>
      <pc:sldChg chg="modSp mod">
        <pc:chgData name="Jain, Puneet" userId="75cd3f4f-f229-4449-9d1d-578b6f6df20f" providerId="ADAL" clId="{BBCFC5BE-0E18-4894-ADA3-C0F599F40BFB}" dt="2025-11-25T19:06:40.576" v="43" actId="20577"/>
        <pc:sldMkLst>
          <pc:docMk/>
          <pc:sldMk cId="0" sldId="1123"/>
        </pc:sldMkLst>
        <pc:spChg chg="mod">
          <ac:chgData name="Jain, Puneet" userId="75cd3f4f-f229-4449-9d1d-578b6f6df20f" providerId="ADAL" clId="{BBCFC5BE-0E18-4894-ADA3-C0F599F40BFB}" dt="2025-11-25T19:05:17.599" v="20" actId="20577"/>
          <ac:spMkLst>
            <pc:docMk/>
            <pc:sldMk cId="0" sldId="1123"/>
            <ac:spMk id="2" creationId="{ED53CDD5-AC64-4631-961B-9CB59D2825A6}"/>
          </ac:spMkLst>
        </pc:spChg>
        <pc:spChg chg="mod">
          <ac:chgData name="Jain, Puneet" userId="75cd3f4f-f229-4449-9d1d-578b6f6df20f" providerId="ADAL" clId="{BBCFC5BE-0E18-4894-ADA3-C0F599F40BFB}" dt="2025-11-25T19:06:40.576" v="43" actId="20577"/>
          <ac:spMkLst>
            <pc:docMk/>
            <pc:sldMk cId="0" sldId="1123"/>
            <ac:spMk id="6147" creationId="{00000000-0000-0000-0000-000000000000}"/>
          </ac:spMkLst>
        </pc:spChg>
      </pc:sldChg>
      <pc:sldChg chg="addSp modSp mod">
        <pc:chgData name="Jain, Puneet" userId="75cd3f4f-f229-4449-9d1d-578b6f6df20f" providerId="ADAL" clId="{BBCFC5BE-0E18-4894-ADA3-C0F599F40BFB}" dt="2025-11-25T19:24:36.216" v="419" actId="1076"/>
        <pc:sldMkLst>
          <pc:docMk/>
          <pc:sldMk cId="0" sldId="1130"/>
        </pc:sldMkLst>
        <pc:spChg chg="add mod">
          <ac:chgData name="Jain, Puneet" userId="75cd3f4f-f229-4449-9d1d-578b6f6df20f" providerId="ADAL" clId="{BBCFC5BE-0E18-4894-ADA3-C0F599F40BFB}" dt="2025-11-25T19:24:36.216" v="419" actId="1076"/>
          <ac:spMkLst>
            <pc:docMk/>
            <pc:sldMk cId="0" sldId="1130"/>
            <ac:spMk id="4" creationId="{6929E6E5-FA79-9CCD-8A17-71061F7233B7}"/>
          </ac:spMkLst>
        </pc:spChg>
        <pc:graphicFrameChg chg="add mod">
          <ac:chgData name="Jain, Puneet" userId="75cd3f4f-f229-4449-9d1d-578b6f6df20f" providerId="ADAL" clId="{BBCFC5BE-0E18-4894-ADA3-C0F599F40BFB}" dt="2025-11-25T19:24:20.435" v="417" actId="1076"/>
          <ac:graphicFrameMkLst>
            <pc:docMk/>
            <pc:sldMk cId="0" sldId="1130"/>
            <ac:graphicFrameMk id="3" creationId="{9D31D0A1-65E4-1918-5042-4C25BEF07E92}"/>
          </ac:graphicFrameMkLst>
        </pc:graphicFrameChg>
      </pc:sldChg>
      <pc:sldChg chg="modSp mod ord">
        <pc:chgData name="Jain, Puneet" userId="75cd3f4f-f229-4449-9d1d-578b6f6df20f" providerId="ADAL" clId="{BBCFC5BE-0E18-4894-ADA3-C0F599F40BFB}" dt="2025-11-25T19:30:05.766" v="485" actId="20577"/>
        <pc:sldMkLst>
          <pc:docMk/>
          <pc:sldMk cId="0" sldId="1146"/>
        </pc:sldMkLst>
        <pc:spChg chg="mod">
          <ac:chgData name="Jain, Puneet" userId="75cd3f4f-f229-4449-9d1d-578b6f6df20f" providerId="ADAL" clId="{BBCFC5BE-0E18-4894-ADA3-C0F599F40BFB}" dt="2025-11-25T19:30:05.766" v="485" actId="20577"/>
          <ac:spMkLst>
            <pc:docMk/>
            <pc:sldMk cId="0" sldId="1146"/>
            <ac:spMk id="55298" creationId="{00000000-0000-0000-0000-000000000000}"/>
          </ac:spMkLst>
        </pc:spChg>
      </pc:sldChg>
      <pc:sldChg chg="addSp delSp modSp mod">
        <pc:chgData name="Jain, Puneet" userId="75cd3f4f-f229-4449-9d1d-578b6f6df20f" providerId="ADAL" clId="{BBCFC5BE-0E18-4894-ADA3-C0F599F40BFB}" dt="2025-11-25T19:46:04.334" v="759" actId="1076"/>
        <pc:sldMkLst>
          <pc:docMk/>
          <pc:sldMk cId="0" sldId="1151"/>
        </pc:sldMkLst>
        <pc:spChg chg="mod">
          <ac:chgData name="Jain, Puneet" userId="75cd3f4f-f229-4449-9d1d-578b6f6df20f" providerId="ADAL" clId="{BBCFC5BE-0E18-4894-ADA3-C0F599F40BFB}" dt="2025-11-25T19:42:58.121" v="707" actId="1076"/>
          <ac:spMkLst>
            <pc:docMk/>
            <pc:sldMk cId="0" sldId="1151"/>
            <ac:spMk id="3" creationId="{898D6277-9BB1-9FAB-C367-F77B5E666836}"/>
          </ac:spMkLst>
        </pc:spChg>
        <pc:spChg chg="add mod">
          <ac:chgData name="Jain, Puneet" userId="75cd3f4f-f229-4449-9d1d-578b6f6df20f" providerId="ADAL" clId="{BBCFC5BE-0E18-4894-ADA3-C0F599F40BFB}" dt="2025-11-25T19:43:06.668" v="739" actId="1036"/>
          <ac:spMkLst>
            <pc:docMk/>
            <pc:sldMk cId="0" sldId="1151"/>
            <ac:spMk id="4" creationId="{AA1FD70D-51E4-6008-346B-76CF0ACD8160}"/>
          </ac:spMkLst>
        </pc:spChg>
        <pc:spChg chg="add mod">
          <ac:chgData name="Jain, Puneet" userId="75cd3f4f-f229-4449-9d1d-578b6f6df20f" providerId="ADAL" clId="{BBCFC5BE-0E18-4894-ADA3-C0F599F40BFB}" dt="2025-11-25T19:46:04.334" v="759" actId="1076"/>
          <ac:spMkLst>
            <pc:docMk/>
            <pc:sldMk cId="0" sldId="1151"/>
            <ac:spMk id="5" creationId="{8BC9106D-59BA-6FF5-6FAB-D37D2C7EAC30}"/>
          </ac:spMkLst>
        </pc:spChg>
        <pc:graphicFrameChg chg="add del mod">
          <ac:chgData name="Jain, Puneet" userId="75cd3f4f-f229-4449-9d1d-578b6f6df20f" providerId="ADAL" clId="{BBCFC5BE-0E18-4894-ADA3-C0F599F40BFB}" dt="2025-11-25T19:43:57.092" v="742" actId="478"/>
          <ac:graphicFrameMkLst>
            <pc:docMk/>
            <pc:sldMk cId="0" sldId="1151"/>
            <ac:graphicFrameMk id="2" creationId="{8B54AB55-80E5-56C7-3ABF-ACC1D796D2CE}"/>
          </ac:graphicFrameMkLst>
        </pc:graphicFrameChg>
        <pc:graphicFrameChg chg="add del mod modGraphic">
          <ac:chgData name="Jain, Puneet" userId="75cd3f4f-f229-4449-9d1d-578b6f6df20f" providerId="ADAL" clId="{BBCFC5BE-0E18-4894-ADA3-C0F599F40BFB}" dt="2025-11-25T19:45:24.397" v="750" actId="478"/>
          <ac:graphicFrameMkLst>
            <pc:docMk/>
            <pc:sldMk cId="0" sldId="1151"/>
            <ac:graphicFrameMk id="6" creationId="{C00D485D-384A-25B8-BBC0-867958043EA5}"/>
          </ac:graphicFrameMkLst>
        </pc:graphicFrameChg>
        <pc:graphicFrameChg chg="add mod modGraphic">
          <ac:chgData name="Jain, Puneet" userId="75cd3f4f-f229-4449-9d1d-578b6f6df20f" providerId="ADAL" clId="{BBCFC5BE-0E18-4894-ADA3-C0F599F40BFB}" dt="2025-11-25T19:45:52.800" v="758" actId="20577"/>
          <ac:graphicFrameMkLst>
            <pc:docMk/>
            <pc:sldMk cId="0" sldId="1151"/>
            <ac:graphicFrameMk id="7" creationId="{8CEE9EC7-B644-6A7C-536D-20C9B033699E}"/>
          </ac:graphicFrameMkLst>
        </pc:graphicFrameChg>
      </pc:sldChg>
      <pc:sldChg chg="addSp modSp mod">
        <pc:chgData name="Jain, Puneet" userId="75cd3f4f-f229-4449-9d1d-578b6f6df20f" providerId="ADAL" clId="{BBCFC5BE-0E18-4894-ADA3-C0F599F40BFB}" dt="2025-11-25T19:39:41.028" v="687" actId="20577"/>
        <pc:sldMkLst>
          <pc:docMk/>
          <pc:sldMk cId="1549886980" sldId="1221"/>
        </pc:sldMkLst>
        <pc:spChg chg="add mod">
          <ac:chgData name="Jain, Puneet" userId="75cd3f4f-f229-4449-9d1d-578b6f6df20f" providerId="ADAL" clId="{BBCFC5BE-0E18-4894-ADA3-C0F599F40BFB}" dt="2025-11-25T19:34:50.046" v="541" actId="20577"/>
          <ac:spMkLst>
            <pc:docMk/>
            <pc:sldMk cId="1549886980" sldId="1221"/>
            <ac:spMk id="3" creationId="{48F5D9B6-65DE-D582-D260-7DD77FE7BCAF}"/>
          </ac:spMkLst>
        </pc:spChg>
        <pc:spChg chg="add mod">
          <ac:chgData name="Jain, Puneet" userId="75cd3f4f-f229-4449-9d1d-578b6f6df20f" providerId="ADAL" clId="{BBCFC5BE-0E18-4894-ADA3-C0F599F40BFB}" dt="2025-11-25T19:34:34.224" v="540" actId="1076"/>
          <ac:spMkLst>
            <pc:docMk/>
            <pc:sldMk cId="1549886980" sldId="1221"/>
            <ac:spMk id="4" creationId="{A4AD7D00-9722-4193-5BDF-173CDD4EFB78}"/>
          </ac:spMkLst>
        </pc:spChg>
        <pc:spChg chg="mod">
          <ac:chgData name="Jain, Puneet" userId="75cd3f4f-f229-4449-9d1d-578b6f6df20f" providerId="ADAL" clId="{BBCFC5BE-0E18-4894-ADA3-C0F599F40BFB}" dt="2025-11-25T19:39:41.028" v="687" actId="20577"/>
          <ac:spMkLst>
            <pc:docMk/>
            <pc:sldMk cId="1549886980" sldId="1221"/>
            <ac:spMk id="57346" creationId="{00000000-0000-0000-0000-000000000000}"/>
          </ac:spMkLst>
        </pc:spChg>
      </pc:sldChg>
      <pc:sldChg chg="modSp mod">
        <pc:chgData name="Jain, Puneet" userId="75cd3f4f-f229-4449-9d1d-578b6f6df20f" providerId="ADAL" clId="{BBCFC5BE-0E18-4894-ADA3-C0F599F40BFB}" dt="2025-11-25T19:07:30.918" v="64" actId="20577"/>
        <pc:sldMkLst>
          <pc:docMk/>
          <pc:sldMk cId="3938313221" sldId="1251"/>
        </pc:sldMkLst>
        <pc:spChg chg="mod">
          <ac:chgData name="Jain, Puneet" userId="75cd3f4f-f229-4449-9d1d-578b6f6df20f" providerId="ADAL" clId="{BBCFC5BE-0E18-4894-ADA3-C0F599F40BFB}" dt="2025-11-25T19:07:30.918" v="64" actId="20577"/>
          <ac:spMkLst>
            <pc:docMk/>
            <pc:sldMk cId="3938313221" sldId="1251"/>
            <ac:spMk id="2" creationId="{2A091B52-6501-C5B1-B011-DDDFEB2BA615}"/>
          </ac:spMkLst>
        </pc:spChg>
      </pc:sldChg>
      <pc:sldChg chg="addSp modSp mod">
        <pc:chgData name="Jain, Puneet" userId="75cd3f4f-f229-4449-9d1d-578b6f6df20f" providerId="ADAL" clId="{BBCFC5BE-0E18-4894-ADA3-C0F599F40BFB}" dt="2025-11-25T19:07:56.088" v="66" actId="1076"/>
        <pc:sldMkLst>
          <pc:docMk/>
          <pc:sldMk cId="2326522974" sldId="1253"/>
        </pc:sldMkLst>
        <pc:spChg chg="add mod">
          <ac:chgData name="Jain, Puneet" userId="75cd3f4f-f229-4449-9d1d-578b6f6df20f" providerId="ADAL" clId="{BBCFC5BE-0E18-4894-ADA3-C0F599F40BFB}" dt="2025-11-25T19:07:56.088" v="66" actId="1076"/>
          <ac:spMkLst>
            <pc:docMk/>
            <pc:sldMk cId="2326522974" sldId="1253"/>
            <ac:spMk id="4" creationId="{D80B8AE2-31EC-D990-7AA0-0E875B4F59A6}"/>
          </ac:spMkLst>
        </pc:spChg>
      </pc:sldChg>
      <pc:sldChg chg="addSp modSp mod">
        <pc:chgData name="Jain, Puneet" userId="75cd3f4f-f229-4449-9d1d-578b6f6df20f" providerId="ADAL" clId="{BBCFC5BE-0E18-4894-ADA3-C0F599F40BFB}" dt="2025-11-25T19:08:03.260" v="68" actId="1076"/>
        <pc:sldMkLst>
          <pc:docMk/>
          <pc:sldMk cId="3771689397" sldId="1254"/>
        </pc:sldMkLst>
        <pc:spChg chg="add mod">
          <ac:chgData name="Jain, Puneet" userId="75cd3f4f-f229-4449-9d1d-578b6f6df20f" providerId="ADAL" clId="{BBCFC5BE-0E18-4894-ADA3-C0F599F40BFB}" dt="2025-11-25T19:08:03.260" v="68" actId="1076"/>
          <ac:spMkLst>
            <pc:docMk/>
            <pc:sldMk cId="3771689397" sldId="1254"/>
            <ac:spMk id="4" creationId="{8104AD7D-853F-F311-754E-E7C94E89DF39}"/>
          </ac:spMkLst>
        </pc:spChg>
      </pc:sldChg>
      <pc:sldChg chg="modSp mod">
        <pc:chgData name="Jain, Puneet" userId="75cd3f4f-f229-4449-9d1d-578b6f6df20f" providerId="ADAL" clId="{BBCFC5BE-0E18-4894-ADA3-C0F599F40BFB}" dt="2025-11-25T19:27:46.639" v="446" actId="20577"/>
        <pc:sldMkLst>
          <pc:docMk/>
          <pc:sldMk cId="3245234157" sldId="1256"/>
        </pc:sldMkLst>
        <pc:spChg chg="mod">
          <ac:chgData name="Jain, Puneet" userId="75cd3f4f-f229-4449-9d1d-578b6f6df20f" providerId="ADAL" clId="{BBCFC5BE-0E18-4894-ADA3-C0F599F40BFB}" dt="2025-11-25T19:27:46.639" v="446" actId="20577"/>
          <ac:spMkLst>
            <pc:docMk/>
            <pc:sldMk cId="3245234157" sldId="1256"/>
            <ac:spMk id="4" creationId="{38FD37D4-08DD-E3FD-B3D1-0A88B09D50AB}"/>
          </ac:spMkLst>
        </pc:spChg>
      </pc:sldChg>
      <pc:sldChg chg="modSp mod">
        <pc:chgData name="Jain, Puneet" userId="75cd3f4f-f229-4449-9d1d-578b6f6df20f" providerId="ADAL" clId="{BBCFC5BE-0E18-4894-ADA3-C0F599F40BFB}" dt="2025-11-25T19:28:24.929" v="477" actId="20577"/>
        <pc:sldMkLst>
          <pc:docMk/>
          <pc:sldMk cId="2234874876" sldId="1257"/>
        </pc:sldMkLst>
        <pc:spChg chg="mod">
          <ac:chgData name="Jain, Puneet" userId="75cd3f4f-f229-4449-9d1d-578b6f6df20f" providerId="ADAL" clId="{BBCFC5BE-0E18-4894-ADA3-C0F599F40BFB}" dt="2025-11-25T19:16:17.317" v="415" actId="20577"/>
          <ac:spMkLst>
            <pc:docMk/>
            <pc:sldMk cId="2234874876" sldId="1257"/>
            <ac:spMk id="3" creationId="{6744798C-A43D-A666-0B51-24FE668E3671}"/>
          </ac:spMkLst>
        </pc:spChg>
        <pc:spChg chg="mod">
          <ac:chgData name="Jain, Puneet" userId="75cd3f4f-f229-4449-9d1d-578b6f6df20f" providerId="ADAL" clId="{BBCFC5BE-0E18-4894-ADA3-C0F599F40BFB}" dt="2025-11-25T19:28:24.929" v="477" actId="20577"/>
          <ac:spMkLst>
            <pc:docMk/>
            <pc:sldMk cId="2234874876" sldId="1257"/>
            <ac:spMk id="4" creationId="{F2430190-39F8-029E-2527-9B93B06649C3}"/>
          </ac:spMkLst>
        </pc:spChg>
      </pc:sldChg>
      <pc:sldChg chg="modSp mod">
        <pc:chgData name="Jain, Puneet" userId="75cd3f4f-f229-4449-9d1d-578b6f6df20f" providerId="ADAL" clId="{BBCFC5BE-0E18-4894-ADA3-C0F599F40BFB}" dt="2025-11-25T19:28:05.462" v="466" actId="20577"/>
        <pc:sldMkLst>
          <pc:docMk/>
          <pc:sldMk cId="1312983546" sldId="1259"/>
        </pc:sldMkLst>
        <pc:spChg chg="mod">
          <ac:chgData name="Jain, Puneet" userId="75cd3f4f-f229-4449-9d1d-578b6f6df20f" providerId="ADAL" clId="{BBCFC5BE-0E18-4894-ADA3-C0F599F40BFB}" dt="2025-11-25T19:26:59.377" v="426" actId="21"/>
          <ac:spMkLst>
            <pc:docMk/>
            <pc:sldMk cId="1312983546" sldId="1259"/>
            <ac:spMk id="2" creationId="{81CFCEE6-6FF8-7021-DCF6-6512C9FCD00B}"/>
          </ac:spMkLst>
        </pc:spChg>
        <pc:spChg chg="mod">
          <ac:chgData name="Jain, Puneet" userId="75cd3f4f-f229-4449-9d1d-578b6f6df20f" providerId="ADAL" clId="{BBCFC5BE-0E18-4894-ADA3-C0F599F40BFB}" dt="2025-11-25T19:28:05.462" v="466" actId="20577"/>
          <ac:spMkLst>
            <pc:docMk/>
            <pc:sldMk cId="1312983546" sldId="1259"/>
            <ac:spMk id="4" creationId="{495739C3-B734-840F-4026-213BCA6E0617}"/>
          </ac:spMkLst>
        </pc:spChg>
        <pc:spChg chg="mod">
          <ac:chgData name="Jain, Puneet" userId="75cd3f4f-f229-4449-9d1d-578b6f6df20f" providerId="ADAL" clId="{BBCFC5BE-0E18-4894-ADA3-C0F599F40BFB}" dt="2025-11-25T19:15:41.368" v="331" actId="207"/>
          <ac:spMkLst>
            <pc:docMk/>
            <pc:sldMk cId="1312983546" sldId="1259"/>
            <ac:spMk id="5" creationId="{889922E0-6DC8-27C4-AFEC-D43128D14FD7}"/>
          </ac:spMkLst>
        </pc:spChg>
      </pc:sldChg>
      <pc:sldChg chg="modSp mod">
        <pc:chgData name="Jain, Puneet" userId="75cd3f4f-f229-4449-9d1d-578b6f6df20f" providerId="ADAL" clId="{BBCFC5BE-0E18-4894-ADA3-C0F599F40BFB}" dt="2025-11-25T19:27:53.716" v="453" actId="20577"/>
        <pc:sldMkLst>
          <pc:docMk/>
          <pc:sldMk cId="2956289991" sldId="1260"/>
        </pc:sldMkLst>
        <pc:spChg chg="mod">
          <ac:chgData name="Jain, Puneet" userId="75cd3f4f-f229-4449-9d1d-578b6f6df20f" providerId="ADAL" clId="{BBCFC5BE-0E18-4894-ADA3-C0F599F40BFB}" dt="2025-11-25T19:27:53.716" v="453" actId="20577"/>
          <ac:spMkLst>
            <pc:docMk/>
            <pc:sldMk cId="2956289991" sldId="1260"/>
            <ac:spMk id="4" creationId="{ADD87652-F20D-4EDB-E493-D772BC65F33D}"/>
          </ac:spMkLst>
        </pc:spChg>
        <pc:spChg chg="mod">
          <ac:chgData name="Jain, Puneet" userId="75cd3f4f-f229-4449-9d1d-578b6f6df20f" providerId="ADAL" clId="{BBCFC5BE-0E18-4894-ADA3-C0F599F40BFB}" dt="2025-11-25T19:15:14.445" v="318" actId="1076"/>
          <ac:spMkLst>
            <pc:docMk/>
            <pc:sldMk cId="2956289991" sldId="1260"/>
            <ac:spMk id="5" creationId="{F68E37B5-0666-1ED5-D443-09079123719F}"/>
          </ac:spMkLst>
        </pc:spChg>
      </pc:sldChg>
      <pc:sldChg chg="modSp">
        <pc:chgData name="Jain, Puneet" userId="75cd3f4f-f229-4449-9d1d-578b6f6df20f" providerId="ADAL" clId="{BBCFC5BE-0E18-4894-ADA3-C0F599F40BFB}" dt="2025-11-25T19:28:38.913" v="478"/>
        <pc:sldMkLst>
          <pc:docMk/>
          <pc:sldMk cId="3920488865" sldId="1261"/>
        </pc:sldMkLst>
        <pc:spChg chg="mod">
          <ac:chgData name="Jain, Puneet" userId="75cd3f4f-f229-4449-9d1d-578b6f6df20f" providerId="ADAL" clId="{BBCFC5BE-0E18-4894-ADA3-C0F599F40BFB}" dt="2025-11-25T19:28:38.913" v="478"/>
          <ac:spMkLst>
            <pc:docMk/>
            <pc:sldMk cId="3920488865" sldId="1261"/>
            <ac:spMk id="4" creationId="{B080F83B-8AAB-4649-BCA6-713845F56AFD}"/>
          </ac:spMkLst>
        </pc:spChg>
      </pc:sldChg>
      <pc:sldChg chg="modSp mod">
        <pc:chgData name="Jain, Puneet" userId="75cd3f4f-f229-4449-9d1d-578b6f6df20f" providerId="ADAL" clId="{BBCFC5BE-0E18-4894-ADA3-C0F599F40BFB}" dt="2025-11-25T19:31:52.858" v="537" actId="20577"/>
        <pc:sldMkLst>
          <pc:docMk/>
          <pc:sldMk cId="3566742363" sldId="1262"/>
        </pc:sldMkLst>
        <pc:spChg chg="mod">
          <ac:chgData name="Jain, Puneet" userId="75cd3f4f-f229-4449-9d1d-578b6f6df20f" providerId="ADAL" clId="{BBCFC5BE-0E18-4894-ADA3-C0F599F40BFB}" dt="2025-11-25T19:31:52.858" v="537" actId="20577"/>
          <ac:spMkLst>
            <pc:docMk/>
            <pc:sldMk cId="3566742363" sldId="1262"/>
            <ac:spMk id="3" creationId="{6E16691D-CB50-9964-179B-BE39D2EAB64E}"/>
          </ac:spMkLst>
        </pc:spChg>
      </pc:sldChg>
      <pc:sldChg chg="modSp add mod">
        <pc:chgData name="Jain, Puneet" userId="75cd3f4f-f229-4449-9d1d-578b6f6df20f" providerId="ADAL" clId="{BBCFC5BE-0E18-4894-ADA3-C0F599F40BFB}" dt="2025-11-25T19:27:38.762" v="439" actId="20577"/>
        <pc:sldMkLst>
          <pc:docMk/>
          <pc:sldMk cId="3312916782" sldId="1263"/>
        </pc:sldMkLst>
        <pc:spChg chg="mod">
          <ac:chgData name="Jain, Puneet" userId="75cd3f4f-f229-4449-9d1d-578b6f6df20f" providerId="ADAL" clId="{BBCFC5BE-0E18-4894-ADA3-C0F599F40BFB}" dt="2025-11-25T19:26:06.530" v="420" actId="21"/>
          <ac:spMkLst>
            <pc:docMk/>
            <pc:sldMk cId="3312916782" sldId="1263"/>
            <ac:spMk id="2" creationId="{88F098F8-ABD5-2301-4DC0-1FE8FD7E4A48}"/>
          </ac:spMkLst>
        </pc:spChg>
        <pc:spChg chg="mod">
          <ac:chgData name="Jain, Puneet" userId="75cd3f4f-f229-4449-9d1d-578b6f6df20f" providerId="ADAL" clId="{BBCFC5BE-0E18-4894-ADA3-C0F599F40BFB}" dt="2025-11-25T19:27:38.762" v="439" actId="20577"/>
          <ac:spMkLst>
            <pc:docMk/>
            <pc:sldMk cId="3312916782" sldId="1263"/>
            <ac:spMk id="4" creationId="{4B5033E1-A2B9-0120-CC91-C61B756DB3A0}"/>
          </ac:spMkLst>
        </pc:spChg>
        <pc:spChg chg="mod">
          <ac:chgData name="Jain, Puneet" userId="75cd3f4f-f229-4449-9d1d-578b6f6df20f" providerId="ADAL" clId="{BBCFC5BE-0E18-4894-ADA3-C0F599F40BFB}" dt="2025-11-25T19:13:28.024" v="161" actId="20577"/>
          <ac:spMkLst>
            <pc:docMk/>
            <pc:sldMk cId="3312916782" sldId="1263"/>
            <ac:spMk id="5" creationId="{D48E6DEF-66AF-8E1D-4E49-9BB0D7D629B9}"/>
          </ac:spMkLst>
        </pc:spChg>
      </pc:sldChg>
      <pc:sldChg chg="addSp delSp modSp add mod">
        <pc:chgData name="Jain, Puneet" userId="75cd3f4f-f229-4449-9d1d-578b6f6df20f" providerId="ADAL" clId="{BBCFC5BE-0E18-4894-ADA3-C0F599F40BFB}" dt="2025-11-25T19:41:27.093" v="704" actId="14100"/>
        <pc:sldMkLst>
          <pc:docMk/>
          <pc:sldMk cId="3903050645" sldId="2147481495"/>
        </pc:sldMkLst>
        <pc:spChg chg="add mod">
          <ac:chgData name="Jain, Puneet" userId="75cd3f4f-f229-4449-9d1d-578b6f6df20f" providerId="ADAL" clId="{BBCFC5BE-0E18-4894-ADA3-C0F599F40BFB}" dt="2025-11-25T19:38:09.869" v="565" actId="1076"/>
          <ac:spMkLst>
            <pc:docMk/>
            <pc:sldMk cId="3903050645" sldId="2147481495"/>
            <ac:spMk id="3" creationId="{2444F8E3-770E-007C-A18D-5A1ADCAA3DA1}"/>
          </ac:spMkLst>
        </pc:spChg>
        <pc:spChg chg="mod">
          <ac:chgData name="Jain, Puneet" userId="75cd3f4f-f229-4449-9d1d-578b6f6df20f" providerId="ADAL" clId="{BBCFC5BE-0E18-4894-ADA3-C0F599F40BFB}" dt="2025-11-25T19:39:06.857" v="657" actId="20577"/>
          <ac:spMkLst>
            <pc:docMk/>
            <pc:sldMk cId="3903050645" sldId="2147481495"/>
            <ac:spMk id="5" creationId="{F6D41496-B7A0-1A65-E2DE-92F4BA4FE7DD}"/>
          </ac:spMkLst>
        </pc:spChg>
        <pc:spChg chg="add mod">
          <ac:chgData name="Jain, Puneet" userId="75cd3f4f-f229-4449-9d1d-578b6f6df20f" providerId="ADAL" clId="{BBCFC5BE-0E18-4894-ADA3-C0F599F40BFB}" dt="2025-11-25T19:41:27.093" v="704" actId="14100"/>
          <ac:spMkLst>
            <pc:docMk/>
            <pc:sldMk cId="3903050645" sldId="2147481495"/>
            <ac:spMk id="6" creationId="{924924D3-DD0E-1443-110F-2E2395DAA9C4}"/>
          </ac:spMkLst>
        </pc:spChg>
        <pc:picChg chg="del">
          <ac:chgData name="Jain, Puneet" userId="75cd3f4f-f229-4449-9d1d-578b6f6df20f" providerId="ADAL" clId="{BBCFC5BE-0E18-4894-ADA3-C0F599F40BFB}" dt="2025-11-25T19:37:21.362" v="555" actId="478"/>
          <ac:picMkLst>
            <pc:docMk/>
            <pc:sldMk cId="3903050645" sldId="2147481495"/>
            <ac:picMk id="2" creationId="{BEDE7C37-CF75-30D3-92A3-9D86D25B1349}"/>
          </ac:picMkLst>
        </pc:picChg>
      </pc:sldChg>
      <pc:sldChg chg="addSp modSp add mod">
        <pc:chgData name="Jain, Puneet" userId="75cd3f4f-f229-4449-9d1d-578b6f6df20f" providerId="ADAL" clId="{BBCFC5BE-0E18-4894-ADA3-C0F599F40BFB}" dt="2025-11-25T19:41:21.042" v="703" actId="14100"/>
        <pc:sldMkLst>
          <pc:docMk/>
          <pc:sldMk cId="2356246131" sldId="2147481496"/>
        </pc:sldMkLst>
        <pc:spChg chg="add mod">
          <ac:chgData name="Jain, Puneet" userId="75cd3f4f-f229-4449-9d1d-578b6f6df20f" providerId="ADAL" clId="{BBCFC5BE-0E18-4894-ADA3-C0F599F40BFB}" dt="2025-11-25T19:41:03.607" v="700" actId="1076"/>
          <ac:spMkLst>
            <pc:docMk/>
            <pc:sldMk cId="2356246131" sldId="2147481496"/>
            <ac:spMk id="4" creationId="{64FFB86E-2968-BCCD-D411-F1B67D77D598}"/>
          </ac:spMkLst>
        </pc:spChg>
        <pc:spChg chg="add mod">
          <ac:chgData name="Jain, Puneet" userId="75cd3f4f-f229-4449-9d1d-578b6f6df20f" providerId="ADAL" clId="{BBCFC5BE-0E18-4894-ADA3-C0F599F40BFB}" dt="2025-11-25T19:41:21.042" v="703" actId="14100"/>
          <ac:spMkLst>
            <pc:docMk/>
            <pc:sldMk cId="2356246131" sldId="2147481496"/>
            <ac:spMk id="5" creationId="{E2D6EFC5-C11B-CE63-129F-B8C3D1EC27F0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6" creationId="{C45BF145-A4AD-18DE-55E5-FD4221E453A7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31" creationId="{B08519F1-7EB2-C333-16CF-C625C13C7207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33" creationId="{82BDC507-48D1-7A0C-6B14-B9E31822B370}"/>
          </ac:spMkLst>
        </pc:spChg>
        <pc:spChg chg="mod">
          <ac:chgData name="Jain, Puneet" userId="75cd3f4f-f229-4449-9d1d-578b6f6df20f" providerId="ADAL" clId="{BBCFC5BE-0E18-4894-ADA3-C0F599F40BFB}" dt="2025-11-25T19:40:52.463" v="698" actId="1076"/>
          <ac:spMkLst>
            <pc:docMk/>
            <pc:sldMk cId="2356246131" sldId="2147481496"/>
            <ac:spMk id="54" creationId="{C3AF14EE-D00F-FF88-D0EF-DCB82A375C54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55" creationId="{E08FDC5E-4429-D6A6-56A5-6CA6A588568E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39" creationId="{3428D37B-08D1-24DC-2032-8DD18AFD3462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59" creationId="{B8CC51AC-4382-E7E2-EF4E-204594DAC3CE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87" creationId="{D147630A-8976-0FD4-29B7-D02E2C178700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91" creationId="{74E54940-6DB2-A219-3620-BF0CA6BF8725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99" creationId="{022C9DC7-D422-91E4-6252-8A08999AF56E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500" creationId="{24DA2DAF-E404-1626-40BA-29075DFDAA0E}"/>
          </ac:spMkLst>
        </pc:spChg>
      </pc:sldChg>
      <pc:sldChg chg="add del">
        <pc:chgData name="Jain, Puneet" userId="75cd3f4f-f229-4449-9d1d-578b6f6df20f" providerId="ADAL" clId="{BBCFC5BE-0E18-4894-ADA3-C0F599F40BFB}" dt="2025-11-25T19:40:06.405" v="689"/>
        <pc:sldMkLst>
          <pc:docMk/>
          <pc:sldMk cId="4030133440" sldId="2147481496"/>
        </pc:sldMkLst>
      </pc:sldChg>
      <pc:sldChg chg="modSp add mod">
        <pc:chgData name="Jain, Puneet" userId="75cd3f4f-f229-4449-9d1d-578b6f6df20f" providerId="ADAL" clId="{BBCFC5BE-0E18-4894-ADA3-C0F599F40BFB}" dt="2025-11-25T19:46:19.761" v="769" actId="20577"/>
        <pc:sldMkLst>
          <pc:docMk/>
          <pc:sldMk cId="507377343" sldId="2147481497"/>
        </pc:sldMkLst>
        <pc:spChg chg="mod">
          <ac:chgData name="Jain, Puneet" userId="75cd3f4f-f229-4449-9d1d-578b6f6df20f" providerId="ADAL" clId="{BBCFC5BE-0E18-4894-ADA3-C0F599F40BFB}" dt="2025-11-25T19:46:19.761" v="769" actId="20577"/>
          <ac:spMkLst>
            <pc:docMk/>
            <pc:sldMk cId="507377343" sldId="2147481497"/>
            <ac:spMk id="4" creationId="{25FCB500-8915-122D-619B-FCF4B3B59385}"/>
          </ac:spMkLst>
        </pc:spChg>
      </pc:sldChg>
      <pc:sldMasterChg chg="modSp mod">
        <pc:chgData name="Jain, Puneet" userId="75cd3f4f-f229-4449-9d1d-578b6f6df20f" providerId="ADAL" clId="{BBCFC5BE-0E18-4894-ADA3-C0F599F40BFB}" dt="2025-11-25T19:49:07.112" v="813" actId="20577"/>
        <pc:sldMasterMkLst>
          <pc:docMk/>
          <pc:sldMasterMk cId="0" sldId="2147483729"/>
        </pc:sldMasterMkLst>
        <pc:spChg chg="mod">
          <ac:chgData name="Jain, Puneet" userId="75cd3f4f-f229-4449-9d1d-578b6f6df20f" providerId="ADAL" clId="{BBCFC5BE-0E18-4894-ADA3-C0F599F40BFB}" dt="2025-11-25T19:49:07.112" v="813" actId="20577"/>
          <ac:spMkLst>
            <pc:docMk/>
            <pc:sldMasterMk cId="0" sldId="2147483729"/>
            <ac:spMk id="3" creationId="{61A8AF4F-EA43-0E28-F91F-0B2017200F3B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A7A043F-A4B9-47D3-9A1C-F3EBE7285603}" type="datetime1">
              <a:rPr lang="en-US" altLang="en-US"/>
              <a:pPr>
                <a:defRPr/>
              </a:pPr>
              <a:t>2/18/2026</a:t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D678A1-F691-4F72-A1DB-6B7ADD6AF8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D7A5641-6729-408A-A8C3-8D9C021101E1}" type="datetime1">
              <a:rPr lang="en-US" altLang="en-US"/>
              <a:pPr>
                <a:defRPr/>
              </a:pPr>
              <a:t>2/18/2026</a:t>
            </a:fld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5B09AC-A87E-436F-8DDC-366D0C33A2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43478D-FB28-4BBE-81CF-C80BC5090FEE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148" indent="0" algn="ctr">
              <a:buNone/>
              <a:defRPr/>
            </a:lvl2pPr>
            <a:lvl3pPr marL="914296" indent="0" algn="ctr">
              <a:buNone/>
              <a:defRPr/>
            </a:lvl3pPr>
            <a:lvl4pPr marL="1371444" indent="0" algn="ctr">
              <a:buNone/>
              <a:defRPr/>
            </a:lvl4pPr>
            <a:lvl5pPr marL="1828592" indent="0" algn="ctr">
              <a:buNone/>
              <a:defRPr/>
            </a:lvl5pPr>
            <a:lvl6pPr marL="2285740" indent="0" algn="ctr">
              <a:buNone/>
              <a:defRPr/>
            </a:lvl6pPr>
            <a:lvl7pPr marL="2742888" indent="0" algn="ctr">
              <a:buNone/>
              <a:defRPr/>
            </a:lvl7pPr>
            <a:lvl8pPr marL="3200036" indent="0" algn="ctr">
              <a:buNone/>
              <a:defRPr/>
            </a:lvl8pPr>
            <a:lvl9pPr marL="3657184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061667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61" indent="-342861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7326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649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83604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171450"/>
            <a:ext cx="1081087" cy="62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/>
          <p:cNvSpPr>
            <a:spLocks noChangeArrowheads="1"/>
          </p:cNvSpPr>
          <p:nvPr/>
        </p:nvSpPr>
        <p:spPr bwMode="auto">
          <a:xfrm>
            <a:off x="8521064" y="4773613"/>
            <a:ext cx="483235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91541CF1-6CEE-450E-A873-90FA5356A1E7}" type="slidenum">
              <a:rPr lang="en-GB" altLang="en-US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ctr">
                <a:defRPr/>
              </a:pPr>
              <a:t>‹#›</a:t>
            </a:fld>
            <a:endParaRPr lang="en-GB" alt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dirty="0"/>
          </a:p>
        </p:txBody>
      </p:sp>
      <p:sp>
        <p:nvSpPr>
          <p:cNvPr id="3" name="AutoShape 14">
            <a:extLst>
              <a:ext uri="{FF2B5EF4-FFF2-40B4-BE49-F238E27FC236}">
                <a16:creationId xmlns:a16="http://schemas.microsoft.com/office/drawing/2014/main" id="{61A8AF4F-EA43-0E28-F91F-0B2017200F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50" y="4834890"/>
            <a:ext cx="7016749" cy="22256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ko-KR" sz="1000" b="0" spc="200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SA3 Status Report after SA3#126</a:t>
            </a:r>
            <a:endParaRPr lang="en-GB" altLang="ko-KR" sz="1000" b="0" spc="200" baseline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8" r:id="rId1"/>
    <p:sldLayoutId id="2147485904" r:id="rId2"/>
    <p:sldLayoutId id="2147485905" r:id="rId3"/>
    <p:sldLayoutId id="214748591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148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29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44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592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314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462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610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5758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9_Beijing_2025-09/Docs/SP-251241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Meetings_3GPP_Sync/SA/Inbox/SP-251687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171700" y="2784475"/>
            <a:ext cx="4800600" cy="747939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altLang="en-GB" sz="1800" b="1" dirty="0">
                <a:latin typeface="Arial" panose="020B0604020202020204" pitchFamily="34" charset="0"/>
              </a:rPr>
              <a:t>Samir Ferdi</a:t>
            </a:r>
            <a:r>
              <a:rPr lang="en-IN" altLang="de-DE" sz="1800" b="1" dirty="0">
                <a:latin typeface="Arial" panose="020B0604020202020204" pitchFamily="34" charset="0"/>
              </a:rPr>
              <a:t> (</a:t>
            </a:r>
            <a:r>
              <a:rPr lang="en-US" altLang="en-GB" sz="1800" b="1" dirty="0">
                <a:latin typeface="Arial" panose="020B0604020202020204" pitchFamily="34" charset="0"/>
              </a:rPr>
              <a:t>Interdigital)</a:t>
            </a:r>
          </a:p>
          <a:p>
            <a:pPr marL="0" indent="0" algn="ctr" eaLnBrk="1" hangingPunct="1">
              <a:buNone/>
              <a:defRPr/>
            </a:pPr>
            <a:r>
              <a:rPr lang="en-GB" altLang="en-US" sz="1800" b="1" dirty="0">
                <a:latin typeface="Arial" panose="020B0604020202020204" pitchFamily="34" charset="0"/>
              </a:rPr>
              <a:t>Xie Zhenhua (vivo)</a:t>
            </a:r>
          </a:p>
          <a:p>
            <a:pPr marL="0" indent="0" algn="ctr" eaLnBrk="1" hangingPunct="1">
              <a:buNone/>
              <a:defRPr/>
            </a:pPr>
            <a:endParaRPr lang="de-DE" altLang="de-DE" sz="1800" b="1" dirty="0">
              <a:latin typeface="Arial" panose="020B0604020202020204" pitchFamily="34" charset="0"/>
            </a:endParaRPr>
          </a:p>
          <a:p>
            <a:pPr marL="0" indent="0" algn="ctr" eaLnBrk="1" hangingPunct="1">
              <a:buFontTx/>
              <a:buNone/>
              <a:defRPr/>
            </a:pPr>
            <a:endParaRPr lang="de-DE" altLang="de-DE" sz="1800" b="1" dirty="0">
              <a:latin typeface="Arial" panose="020B0604020202020204" pitchFamily="34" charset="0"/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383192" y="1622509"/>
            <a:ext cx="83776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I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SA WG3 Status report for 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FS_AIML_CN_Ph2_SEC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303213" y="1604836"/>
            <a:ext cx="8250237" cy="27926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kern="0" dirty="0"/>
              <a:t>Progress since SA3#125</a:t>
            </a:r>
            <a:endParaRPr lang="de-DE" altLang="de-DE" sz="1400" b="1" kern="0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dirty="0"/>
              <a:t>Clearing of pending Editor’s Notes.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All key issues concluded.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Impacts and dependencies on other WGs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200" kern="0" dirty="0"/>
              <a:t>None.</a:t>
            </a:r>
            <a:endParaRPr 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Next steps (plan for next meeting)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altLang="de-DE" sz="1200" dirty="0"/>
              <a:t>None: study is concluded with no normative work to be performed.</a:t>
            </a: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bg1">
                    <a:lumMod val="65000"/>
                  </a:schemeClr>
                </a:solidFill>
              </a:rPr>
              <a:t>5G-A SID: FS_AIML_CN_Ph2_SEC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E9590A53-801C-E558-1CAA-F6344D56A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006660"/>
              </p:ext>
            </p:extLst>
          </p:nvPr>
        </p:nvGraphicFramePr>
        <p:xfrm>
          <a:off x="303213" y="953088"/>
          <a:ext cx="8530544" cy="63321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54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3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17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18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49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75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Target for approval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1090019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Study on Security for Core Network Enhanced Support for Artificial Intelligence (AI) / Machine Learning (ML) Phase 2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sym typeface="+mn-ea"/>
                        </a:rPr>
                        <a:t>FS_AIML_CN_Ph2_SEC</a:t>
                      </a:r>
                      <a:endParaRPr lang="en-US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+mn-ea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March 2025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dirty="0">
                          <a:effectLst/>
                          <a:latin typeface="+mn-lt"/>
                          <a:hlinkClick r:id="rId3"/>
                        </a:rPr>
                        <a:t>SP-251241</a:t>
                      </a:r>
                      <a:endParaRPr lang="en-GB" sz="1000" b="0" i="0" u="sng" strike="noStrike" dirty="0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98354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278161" y="867500"/>
            <a:ext cx="8250237" cy="373994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TU planned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altLang="de-DE" sz="1200" kern="0" dirty="0"/>
              <a:t> 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consumed : </a:t>
            </a:r>
            <a:r>
              <a:rPr lang="en-IN" sz="1200" b="1" dirty="0">
                <a:cs typeface="+mn-cs"/>
              </a:rPr>
              <a:t>1.5 </a:t>
            </a:r>
            <a:r>
              <a:rPr lang="en-IN" sz="1200" kern="0" dirty="0"/>
              <a:t>TUs (till date)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remaining 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Study: </a:t>
            </a:r>
            <a:r>
              <a:rPr lang="en-IN" sz="1200" b="1" dirty="0"/>
              <a:t>1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dirty="0"/>
              <a:t>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Normative: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b="1" dirty="0"/>
              <a:t>1 </a:t>
            </a:r>
            <a:r>
              <a:rPr lang="en-IN" sz="1200" dirty="0"/>
              <a:t>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to be requested for the upcoming meeting : 0 </a:t>
            </a:r>
            <a:r>
              <a:rPr lang="en-IN" sz="1200" dirty="0"/>
              <a:t>TUs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Plan for completion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altLang="de-DE" sz="1200" dirty="0"/>
              <a:t>Study is concluded with no normative work to be performed.</a:t>
            </a: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bg1">
                    <a:lumMod val="65000"/>
                  </a:schemeClr>
                </a:solidFill>
              </a:rPr>
              <a:t>5G-A SID: FS_AIML_CN_Ph2_SEC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A5F49218-C8D0-499F-8D97-BE48B79EE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253022"/>
              </p:ext>
            </p:extLst>
          </p:nvPr>
        </p:nvGraphicFramePr>
        <p:xfrm>
          <a:off x="1077743" y="1189537"/>
          <a:ext cx="5851750" cy="10799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(Study)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287023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WT1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i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2.5</a:t>
                      </a:r>
                      <a:endParaRPr lang="en-IN" sz="12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i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1</a:t>
                      </a:r>
                      <a:endParaRPr lang="en-IN" sz="12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IN" sz="1200" i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Yes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i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 N/A</a:t>
                      </a:r>
                      <a:endParaRPr lang="en-IN" sz="12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  <a:tr h="244258"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25866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84004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278161" y="867501"/>
            <a:ext cx="8250237" cy="27926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IN" sz="1400" b="1" dirty="0"/>
              <a:t>Highlights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/>
              <a:t>Study has been concluded to stop further work in accordance with </a:t>
            </a:r>
            <a:r>
              <a:rPr lang="en-US" sz="1200" dirty="0"/>
              <a:t>TSG SA#110 guidance in </a:t>
            </a:r>
            <a:r>
              <a:rPr lang="en-US" sz="1200" dirty="0">
                <a:hlinkClick r:id="rId3"/>
              </a:rPr>
              <a:t>SP-251687</a:t>
            </a:r>
            <a:r>
              <a:rPr lang="en-US" sz="1200" dirty="0"/>
              <a:t>.</a:t>
            </a:r>
            <a:endParaRPr lang="en-IN" sz="1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bg1">
                    <a:lumMod val="65000"/>
                  </a:schemeClr>
                </a:solidFill>
              </a:rPr>
              <a:t>5G-A SID: FS_AIML_CN_Ph2_SEC</a:t>
            </a:r>
          </a:p>
        </p:txBody>
      </p:sp>
    </p:spTree>
    <p:extLst>
      <p:ext uri="{BB962C8B-B14F-4D97-AF65-F5344CB8AC3E}">
        <p14:creationId xmlns:p14="http://schemas.microsoft.com/office/powerpoint/2010/main" val="419230700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8857" y="1805215"/>
            <a:ext cx="5829300" cy="825500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r>
              <a:rPr lang="hu-HU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47D341463BF439568C262687005F6" ma:contentTypeVersion="13" ma:contentTypeDescription="Create a new document." ma:contentTypeScope="" ma:versionID="ad2cf2490f0c719e3ee4922923800c9e">
  <xsd:schema xmlns:xsd="http://www.w3.org/2001/XMLSchema" xmlns:xs="http://www.w3.org/2001/XMLSchema" xmlns:p="http://schemas.microsoft.com/office/2006/metadata/properties" xmlns:ns3="2ca8e41a-b3d0-462f-857c-48a93d48cc9b" xmlns:ns4="199dcaf0-96ce-4e65-9ae8-79a6ae4aa63e" targetNamespace="http://schemas.microsoft.com/office/2006/metadata/properties" ma:root="true" ma:fieldsID="54b66be8fa2c69c44067c6665534d727" ns3:_="" ns4:_="">
    <xsd:import namespace="2ca8e41a-b3d0-462f-857c-48a93d48cc9b"/>
    <xsd:import namespace="199dcaf0-96ce-4e65-9ae8-79a6ae4aa6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8e41a-b3d0-462f-857c-48a93d48cc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9dcaf0-96ce-4e65-9ae8-79a6ae4aa6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D984DB-5EC2-448D-8349-C4C18D6F047B}">
  <ds:schemaRefs>
    <ds:schemaRef ds:uri="http://purl.org/dc/elements/1.1/"/>
    <ds:schemaRef ds:uri="http://purl.org/dc/dcmitype/"/>
    <ds:schemaRef ds:uri="http://schemas.microsoft.com/office/2006/documentManagement/types"/>
    <ds:schemaRef ds:uri="199dcaf0-96ce-4e65-9ae8-79a6ae4aa63e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2ca8e41a-b3d0-462f-857c-48a93d48cc9b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0DE101F-A034-4B5A-BEBB-E4455608FE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a8e41a-b3d0-462f-857c-48a93d48cc9b"/>
    <ds:schemaRef ds:uri="199dcaf0-96ce-4e65-9ae8-79a6ae4aa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84525</TotalTime>
  <Words>273</Words>
  <Application>Microsoft Office PowerPoint</Application>
  <PresentationFormat>On-screen Show (16:9)</PresentationFormat>
  <Paragraphs>65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5G-A SID: FS_AIML_CN_Ph2_SEC</vt:lpstr>
      <vt:lpstr>5G-A SID: FS_AIML_CN_Ph2_SEC</vt:lpstr>
      <vt:lpstr>5G-A SID: FS_AIML_CN_Ph2_SEC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SF</cp:lastModifiedBy>
  <cp:revision>2547</cp:revision>
  <cp:lastPrinted>2017-02-24T12:37:51Z</cp:lastPrinted>
  <dcterms:created xsi:type="dcterms:W3CDTF">2008-08-30T09:32:10Z</dcterms:created>
  <dcterms:modified xsi:type="dcterms:W3CDTF">2026-02-18T16:43:58Z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  <property fmtid="{D5CDD505-2E9C-101B-9397-08002B2CF9AE}" pid="3" name="MSIP_Label_4d2f777e-4347-4fc6-823a-b44ab313546a_Enabled">
    <vt:lpwstr>true</vt:lpwstr>
  </property>
  <property fmtid="{D5CDD505-2E9C-101B-9397-08002B2CF9AE}" pid="4" name="MSIP_Label_4d2f777e-4347-4fc6-823a-b44ab313546a_SetDate">
    <vt:lpwstr>2026-02-18T16:42:10Z</vt:lpwstr>
  </property>
  <property fmtid="{D5CDD505-2E9C-101B-9397-08002B2CF9AE}" pid="5" name="MSIP_Label_4d2f777e-4347-4fc6-823a-b44ab313546a_Method">
    <vt:lpwstr>Standard</vt:lpwstr>
  </property>
  <property fmtid="{D5CDD505-2E9C-101B-9397-08002B2CF9AE}" pid="6" name="MSIP_Label_4d2f777e-4347-4fc6-823a-b44ab313546a_Name">
    <vt:lpwstr>Non-Public</vt:lpwstr>
  </property>
  <property fmtid="{D5CDD505-2E9C-101B-9397-08002B2CF9AE}" pid="7" name="MSIP_Label_4d2f777e-4347-4fc6-823a-b44ab313546a_SiteId">
    <vt:lpwstr>e351b779-f6d5-4e50-8568-80e922d180ae</vt:lpwstr>
  </property>
  <property fmtid="{D5CDD505-2E9C-101B-9397-08002B2CF9AE}" pid="8" name="MSIP_Label_4d2f777e-4347-4fc6-823a-b44ab313546a_ActionId">
    <vt:lpwstr>814ccc92-ce9e-4875-b161-3fda85f7100b</vt:lpwstr>
  </property>
  <property fmtid="{D5CDD505-2E9C-101B-9397-08002B2CF9AE}" pid="9" name="MSIP_Label_4d2f777e-4347-4fc6-823a-b44ab313546a_ContentBits">
    <vt:lpwstr>0</vt:lpwstr>
  </property>
  <property fmtid="{D5CDD505-2E9C-101B-9397-08002B2CF9AE}" pid="10" name="MSIP_Label_4d2f777e-4347-4fc6-823a-b44ab313546a_Tag">
    <vt:lpwstr>10, 3, 0, 1</vt:lpwstr>
  </property>
</Properties>
</file>