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3"/>
  </p:sldMasterIdLst>
  <p:notesMasterIdLst>
    <p:notesMasterId r:id="rId8"/>
  </p:notesMasterIdLst>
  <p:handoutMasterIdLst>
    <p:handoutMasterId r:id="rId9"/>
  </p:handoutMasterIdLst>
  <p:sldIdLst>
    <p:sldId id="1120" r:id="rId4"/>
    <p:sldId id="1259" r:id="rId5"/>
    <p:sldId id="1261" r:id="rId6"/>
    <p:sldId id="1158" r:id="rId7"/>
  </p:sldIdLst>
  <p:sldSz cx="9144000" cy="5143500" type="screen16x9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1pPr>
    <a:lvl2pPr marL="455613" indent="1588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2pPr>
    <a:lvl3pPr marL="912813" indent="1588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3pPr>
    <a:lvl4pPr marL="1370013" indent="1588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4pPr>
    <a:lvl5pPr marL="1827213" indent="1588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CCFFCC"/>
    <a:srgbClr val="FF00FF"/>
    <a:srgbClr val="FFC000"/>
    <a:srgbClr val="B6BEC8"/>
    <a:srgbClr val="BFBFBF"/>
    <a:srgbClr val="00CC00"/>
    <a:srgbClr val="00B0F0"/>
    <a:srgbClr val="339933"/>
    <a:srgbClr val="632523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4D71C30-6A51-4271-81A8-06CF24F553FE}" v="75" dt="2025-11-25T19:48:37.970"/>
  </p1510:revLst>
</p1510:revInfo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AF606853-7671-496A-8E4F-DF71F8EC918B}" styleName="Dark Style 1 - Acc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7154" autoAdjust="0"/>
    <p:restoredTop sz="91922"/>
  </p:normalViewPr>
  <p:slideViewPr>
    <p:cSldViewPr snapToGrid="0">
      <p:cViewPr varScale="1">
        <p:scale>
          <a:sx n="131" d="100"/>
          <a:sy n="131" d="100"/>
        </p:scale>
        <p:origin x="437" y="91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402"/>
    </p:cViewPr>
  </p:sorterViewPr>
  <p:notesViewPr>
    <p:cSldViewPr snapToGrid="0">
      <p:cViewPr varScale="1">
        <p:scale>
          <a:sx n="60" d="100"/>
          <a:sy n="60" d="100"/>
        </p:scale>
        <p:origin x="3274" y="67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Master" Target="slideMasters/slideMaster1.xml"/><Relationship Id="rId7" Type="http://schemas.openxmlformats.org/officeDocument/2006/relationships/slide" Target="slides/slide4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viewProps" Target="viewProps.xml"/><Relationship Id="rId5" Type="http://schemas.openxmlformats.org/officeDocument/2006/relationships/slide" Target="slides/slide2.xml"/><Relationship Id="rId15" Type="http://schemas.microsoft.com/office/2016/11/relationships/changesInfo" Target="changesInfos/changesInfo1.xml"/><Relationship Id="rId10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handoutMaster" Target="handoutMasters/handout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in, Puneet" userId="75cd3f4f-f229-4449-9d1d-578b6f6df20f" providerId="ADAL" clId="{BBCFC5BE-0E18-4894-ADA3-C0F599F40BFB}"/>
    <pc:docChg chg="undo custSel addSld delSld modSld sldOrd modMainMaster">
      <pc:chgData name="Jain, Puneet" userId="75cd3f4f-f229-4449-9d1d-578b6f6df20f" providerId="ADAL" clId="{BBCFC5BE-0E18-4894-ADA3-C0F599F40BFB}" dt="2025-11-25T19:49:07.112" v="813" actId="20577"/>
      <pc:docMkLst>
        <pc:docMk/>
      </pc:docMkLst>
      <pc:sldChg chg="addSp modSp mod">
        <pc:chgData name="Jain, Puneet" userId="75cd3f4f-f229-4449-9d1d-578b6f6df20f" providerId="ADAL" clId="{BBCFC5BE-0E18-4894-ADA3-C0F599F40BFB}" dt="2025-11-25T19:13:37.091" v="162" actId="20577"/>
        <pc:sldMkLst>
          <pc:docMk/>
          <pc:sldMk cId="0" sldId="1116"/>
        </pc:sldMkLst>
        <pc:spChg chg="mod">
          <ac:chgData name="Jain, Puneet" userId="75cd3f4f-f229-4449-9d1d-578b6f6df20f" providerId="ADAL" clId="{BBCFC5BE-0E18-4894-ADA3-C0F599F40BFB}" dt="2025-11-25T19:13:37.091" v="162" actId="20577"/>
          <ac:spMkLst>
            <pc:docMk/>
            <pc:sldMk cId="0" sldId="1116"/>
            <ac:spMk id="5" creationId="{B7E9E450-8E93-A06E-7C60-E88042459D3B}"/>
          </ac:spMkLst>
        </pc:spChg>
        <pc:graphicFrameChg chg="add mod">
          <ac:chgData name="Jain, Puneet" userId="75cd3f4f-f229-4449-9d1d-578b6f6df20f" providerId="ADAL" clId="{BBCFC5BE-0E18-4894-ADA3-C0F599F40BFB}" dt="2025-11-25T19:10:38.032" v="150"/>
          <ac:graphicFrameMkLst>
            <pc:docMk/>
            <pc:sldMk cId="0" sldId="1116"/>
            <ac:graphicFrameMk id="2" creationId="{379AC69B-8321-1C88-3DEB-B69975F954BA}"/>
          </ac:graphicFrameMkLst>
        </pc:graphicFrameChg>
      </pc:sldChg>
      <pc:sldChg chg="addSp modSp mod">
        <pc:chgData name="Jain, Puneet" userId="75cd3f4f-f229-4449-9d1d-578b6f6df20f" providerId="ADAL" clId="{BBCFC5BE-0E18-4894-ADA3-C0F599F40BFB}" dt="2025-11-25T19:48:37.970" v="802" actId="1076"/>
        <pc:sldMkLst>
          <pc:docMk/>
          <pc:sldMk cId="0" sldId="1120"/>
        </pc:sldMkLst>
        <pc:spChg chg="add mod">
          <ac:chgData name="Jain, Puneet" userId="75cd3f4f-f229-4449-9d1d-578b6f6df20f" providerId="ADAL" clId="{BBCFC5BE-0E18-4894-ADA3-C0F599F40BFB}" dt="2025-11-25T19:48:21.253" v="799" actId="20577"/>
          <ac:spMkLst>
            <pc:docMk/>
            <pc:sldMk cId="0" sldId="1120"/>
            <ac:spMk id="3" creationId="{5ECDE659-4B98-B62B-91A0-3F9252D32972}"/>
          </ac:spMkLst>
        </pc:spChg>
        <pc:spChg chg="mod">
          <ac:chgData name="Jain, Puneet" userId="75cd3f4f-f229-4449-9d1d-578b6f6df20f" providerId="ADAL" clId="{BBCFC5BE-0E18-4894-ADA3-C0F599F40BFB}" dt="2025-11-25T19:48:37.970" v="802" actId="1076"/>
          <ac:spMkLst>
            <pc:docMk/>
            <pc:sldMk cId="0" sldId="1120"/>
            <ac:spMk id="5" creationId="{00000000-0000-0000-0000-000000000000}"/>
          </ac:spMkLst>
        </pc:spChg>
      </pc:sldChg>
      <pc:sldChg chg="modSp mod">
        <pc:chgData name="Jain, Puneet" userId="75cd3f4f-f229-4449-9d1d-578b6f6df20f" providerId="ADAL" clId="{BBCFC5BE-0E18-4894-ADA3-C0F599F40BFB}" dt="2025-11-25T19:30:54.817" v="500" actId="20577"/>
        <pc:sldMkLst>
          <pc:docMk/>
          <pc:sldMk cId="0" sldId="1121"/>
        </pc:sldMkLst>
        <pc:spChg chg="mod">
          <ac:chgData name="Jain, Puneet" userId="75cd3f4f-f229-4449-9d1d-578b6f6df20f" providerId="ADAL" clId="{BBCFC5BE-0E18-4894-ADA3-C0F599F40BFB}" dt="2025-11-25T19:30:54.817" v="500" actId="20577"/>
          <ac:spMkLst>
            <pc:docMk/>
            <pc:sldMk cId="0" sldId="1121"/>
            <ac:spMk id="57347" creationId="{00000000-0000-0000-0000-000000000000}"/>
          </ac:spMkLst>
        </pc:spChg>
      </pc:sldChg>
      <pc:sldChg chg="modSp mod">
        <pc:chgData name="Jain, Puneet" userId="75cd3f4f-f229-4449-9d1d-578b6f6df20f" providerId="ADAL" clId="{BBCFC5BE-0E18-4894-ADA3-C0F599F40BFB}" dt="2025-11-25T19:06:40.576" v="43" actId="20577"/>
        <pc:sldMkLst>
          <pc:docMk/>
          <pc:sldMk cId="0" sldId="1123"/>
        </pc:sldMkLst>
        <pc:spChg chg="mod">
          <ac:chgData name="Jain, Puneet" userId="75cd3f4f-f229-4449-9d1d-578b6f6df20f" providerId="ADAL" clId="{BBCFC5BE-0E18-4894-ADA3-C0F599F40BFB}" dt="2025-11-25T19:05:17.599" v="20" actId="20577"/>
          <ac:spMkLst>
            <pc:docMk/>
            <pc:sldMk cId="0" sldId="1123"/>
            <ac:spMk id="2" creationId="{ED53CDD5-AC64-4631-961B-9CB59D2825A6}"/>
          </ac:spMkLst>
        </pc:spChg>
        <pc:spChg chg="mod">
          <ac:chgData name="Jain, Puneet" userId="75cd3f4f-f229-4449-9d1d-578b6f6df20f" providerId="ADAL" clId="{BBCFC5BE-0E18-4894-ADA3-C0F599F40BFB}" dt="2025-11-25T19:06:40.576" v="43" actId="20577"/>
          <ac:spMkLst>
            <pc:docMk/>
            <pc:sldMk cId="0" sldId="1123"/>
            <ac:spMk id="6147" creationId="{00000000-0000-0000-0000-000000000000}"/>
          </ac:spMkLst>
        </pc:spChg>
      </pc:sldChg>
      <pc:sldChg chg="addSp modSp mod">
        <pc:chgData name="Jain, Puneet" userId="75cd3f4f-f229-4449-9d1d-578b6f6df20f" providerId="ADAL" clId="{BBCFC5BE-0E18-4894-ADA3-C0F599F40BFB}" dt="2025-11-25T19:24:36.216" v="419" actId="1076"/>
        <pc:sldMkLst>
          <pc:docMk/>
          <pc:sldMk cId="0" sldId="1130"/>
        </pc:sldMkLst>
        <pc:spChg chg="add mod">
          <ac:chgData name="Jain, Puneet" userId="75cd3f4f-f229-4449-9d1d-578b6f6df20f" providerId="ADAL" clId="{BBCFC5BE-0E18-4894-ADA3-C0F599F40BFB}" dt="2025-11-25T19:24:36.216" v="419" actId="1076"/>
          <ac:spMkLst>
            <pc:docMk/>
            <pc:sldMk cId="0" sldId="1130"/>
            <ac:spMk id="4" creationId="{6929E6E5-FA79-9CCD-8A17-71061F7233B7}"/>
          </ac:spMkLst>
        </pc:spChg>
        <pc:graphicFrameChg chg="add mod">
          <ac:chgData name="Jain, Puneet" userId="75cd3f4f-f229-4449-9d1d-578b6f6df20f" providerId="ADAL" clId="{BBCFC5BE-0E18-4894-ADA3-C0F599F40BFB}" dt="2025-11-25T19:24:20.435" v="417" actId="1076"/>
          <ac:graphicFrameMkLst>
            <pc:docMk/>
            <pc:sldMk cId="0" sldId="1130"/>
            <ac:graphicFrameMk id="3" creationId="{9D31D0A1-65E4-1918-5042-4C25BEF07E92}"/>
          </ac:graphicFrameMkLst>
        </pc:graphicFrameChg>
      </pc:sldChg>
      <pc:sldChg chg="modSp mod ord">
        <pc:chgData name="Jain, Puneet" userId="75cd3f4f-f229-4449-9d1d-578b6f6df20f" providerId="ADAL" clId="{BBCFC5BE-0E18-4894-ADA3-C0F599F40BFB}" dt="2025-11-25T19:30:05.766" v="485" actId="20577"/>
        <pc:sldMkLst>
          <pc:docMk/>
          <pc:sldMk cId="0" sldId="1146"/>
        </pc:sldMkLst>
        <pc:spChg chg="mod">
          <ac:chgData name="Jain, Puneet" userId="75cd3f4f-f229-4449-9d1d-578b6f6df20f" providerId="ADAL" clId="{BBCFC5BE-0E18-4894-ADA3-C0F599F40BFB}" dt="2025-11-25T19:30:05.766" v="485" actId="20577"/>
          <ac:spMkLst>
            <pc:docMk/>
            <pc:sldMk cId="0" sldId="1146"/>
            <ac:spMk id="55298" creationId="{00000000-0000-0000-0000-000000000000}"/>
          </ac:spMkLst>
        </pc:spChg>
      </pc:sldChg>
      <pc:sldChg chg="addSp delSp modSp mod">
        <pc:chgData name="Jain, Puneet" userId="75cd3f4f-f229-4449-9d1d-578b6f6df20f" providerId="ADAL" clId="{BBCFC5BE-0E18-4894-ADA3-C0F599F40BFB}" dt="2025-11-25T19:46:04.334" v="759" actId="1076"/>
        <pc:sldMkLst>
          <pc:docMk/>
          <pc:sldMk cId="0" sldId="1151"/>
        </pc:sldMkLst>
        <pc:spChg chg="mod">
          <ac:chgData name="Jain, Puneet" userId="75cd3f4f-f229-4449-9d1d-578b6f6df20f" providerId="ADAL" clId="{BBCFC5BE-0E18-4894-ADA3-C0F599F40BFB}" dt="2025-11-25T19:42:58.121" v="707" actId="1076"/>
          <ac:spMkLst>
            <pc:docMk/>
            <pc:sldMk cId="0" sldId="1151"/>
            <ac:spMk id="3" creationId="{898D6277-9BB1-9FAB-C367-F77B5E666836}"/>
          </ac:spMkLst>
        </pc:spChg>
        <pc:spChg chg="add mod">
          <ac:chgData name="Jain, Puneet" userId="75cd3f4f-f229-4449-9d1d-578b6f6df20f" providerId="ADAL" clId="{BBCFC5BE-0E18-4894-ADA3-C0F599F40BFB}" dt="2025-11-25T19:43:06.668" v="739" actId="1036"/>
          <ac:spMkLst>
            <pc:docMk/>
            <pc:sldMk cId="0" sldId="1151"/>
            <ac:spMk id="4" creationId="{AA1FD70D-51E4-6008-346B-76CF0ACD8160}"/>
          </ac:spMkLst>
        </pc:spChg>
        <pc:spChg chg="add mod">
          <ac:chgData name="Jain, Puneet" userId="75cd3f4f-f229-4449-9d1d-578b6f6df20f" providerId="ADAL" clId="{BBCFC5BE-0E18-4894-ADA3-C0F599F40BFB}" dt="2025-11-25T19:46:04.334" v="759" actId="1076"/>
          <ac:spMkLst>
            <pc:docMk/>
            <pc:sldMk cId="0" sldId="1151"/>
            <ac:spMk id="5" creationId="{8BC9106D-59BA-6FF5-6FAB-D37D2C7EAC30}"/>
          </ac:spMkLst>
        </pc:spChg>
        <pc:graphicFrameChg chg="add del mod">
          <ac:chgData name="Jain, Puneet" userId="75cd3f4f-f229-4449-9d1d-578b6f6df20f" providerId="ADAL" clId="{BBCFC5BE-0E18-4894-ADA3-C0F599F40BFB}" dt="2025-11-25T19:43:57.092" v="742" actId="478"/>
          <ac:graphicFrameMkLst>
            <pc:docMk/>
            <pc:sldMk cId="0" sldId="1151"/>
            <ac:graphicFrameMk id="2" creationId="{8B54AB55-80E5-56C7-3ABF-ACC1D796D2CE}"/>
          </ac:graphicFrameMkLst>
        </pc:graphicFrameChg>
        <pc:graphicFrameChg chg="add del mod modGraphic">
          <ac:chgData name="Jain, Puneet" userId="75cd3f4f-f229-4449-9d1d-578b6f6df20f" providerId="ADAL" clId="{BBCFC5BE-0E18-4894-ADA3-C0F599F40BFB}" dt="2025-11-25T19:45:24.397" v="750" actId="478"/>
          <ac:graphicFrameMkLst>
            <pc:docMk/>
            <pc:sldMk cId="0" sldId="1151"/>
            <ac:graphicFrameMk id="6" creationId="{C00D485D-384A-25B8-BBC0-867958043EA5}"/>
          </ac:graphicFrameMkLst>
        </pc:graphicFrameChg>
        <pc:graphicFrameChg chg="add mod modGraphic">
          <ac:chgData name="Jain, Puneet" userId="75cd3f4f-f229-4449-9d1d-578b6f6df20f" providerId="ADAL" clId="{BBCFC5BE-0E18-4894-ADA3-C0F599F40BFB}" dt="2025-11-25T19:45:52.800" v="758" actId="20577"/>
          <ac:graphicFrameMkLst>
            <pc:docMk/>
            <pc:sldMk cId="0" sldId="1151"/>
            <ac:graphicFrameMk id="7" creationId="{8CEE9EC7-B644-6A7C-536D-20C9B033699E}"/>
          </ac:graphicFrameMkLst>
        </pc:graphicFrameChg>
      </pc:sldChg>
      <pc:sldChg chg="addSp modSp mod">
        <pc:chgData name="Jain, Puneet" userId="75cd3f4f-f229-4449-9d1d-578b6f6df20f" providerId="ADAL" clId="{BBCFC5BE-0E18-4894-ADA3-C0F599F40BFB}" dt="2025-11-25T19:39:41.028" v="687" actId="20577"/>
        <pc:sldMkLst>
          <pc:docMk/>
          <pc:sldMk cId="1549886980" sldId="1221"/>
        </pc:sldMkLst>
        <pc:spChg chg="add mod">
          <ac:chgData name="Jain, Puneet" userId="75cd3f4f-f229-4449-9d1d-578b6f6df20f" providerId="ADAL" clId="{BBCFC5BE-0E18-4894-ADA3-C0F599F40BFB}" dt="2025-11-25T19:34:50.046" v="541" actId="20577"/>
          <ac:spMkLst>
            <pc:docMk/>
            <pc:sldMk cId="1549886980" sldId="1221"/>
            <ac:spMk id="3" creationId="{48F5D9B6-65DE-D582-D260-7DD77FE7BCAF}"/>
          </ac:spMkLst>
        </pc:spChg>
        <pc:spChg chg="add mod">
          <ac:chgData name="Jain, Puneet" userId="75cd3f4f-f229-4449-9d1d-578b6f6df20f" providerId="ADAL" clId="{BBCFC5BE-0E18-4894-ADA3-C0F599F40BFB}" dt="2025-11-25T19:34:34.224" v="540" actId="1076"/>
          <ac:spMkLst>
            <pc:docMk/>
            <pc:sldMk cId="1549886980" sldId="1221"/>
            <ac:spMk id="4" creationId="{A4AD7D00-9722-4193-5BDF-173CDD4EFB78}"/>
          </ac:spMkLst>
        </pc:spChg>
        <pc:spChg chg="mod">
          <ac:chgData name="Jain, Puneet" userId="75cd3f4f-f229-4449-9d1d-578b6f6df20f" providerId="ADAL" clId="{BBCFC5BE-0E18-4894-ADA3-C0F599F40BFB}" dt="2025-11-25T19:39:41.028" v="687" actId="20577"/>
          <ac:spMkLst>
            <pc:docMk/>
            <pc:sldMk cId="1549886980" sldId="1221"/>
            <ac:spMk id="57346" creationId="{00000000-0000-0000-0000-000000000000}"/>
          </ac:spMkLst>
        </pc:spChg>
      </pc:sldChg>
      <pc:sldChg chg="modSp mod">
        <pc:chgData name="Jain, Puneet" userId="75cd3f4f-f229-4449-9d1d-578b6f6df20f" providerId="ADAL" clId="{BBCFC5BE-0E18-4894-ADA3-C0F599F40BFB}" dt="2025-11-25T19:07:30.918" v="64" actId="20577"/>
        <pc:sldMkLst>
          <pc:docMk/>
          <pc:sldMk cId="3938313221" sldId="1251"/>
        </pc:sldMkLst>
        <pc:spChg chg="mod">
          <ac:chgData name="Jain, Puneet" userId="75cd3f4f-f229-4449-9d1d-578b6f6df20f" providerId="ADAL" clId="{BBCFC5BE-0E18-4894-ADA3-C0F599F40BFB}" dt="2025-11-25T19:07:30.918" v="64" actId="20577"/>
          <ac:spMkLst>
            <pc:docMk/>
            <pc:sldMk cId="3938313221" sldId="1251"/>
            <ac:spMk id="2" creationId="{2A091B52-6501-C5B1-B011-DDDFEB2BA615}"/>
          </ac:spMkLst>
        </pc:spChg>
      </pc:sldChg>
      <pc:sldChg chg="addSp modSp mod">
        <pc:chgData name="Jain, Puneet" userId="75cd3f4f-f229-4449-9d1d-578b6f6df20f" providerId="ADAL" clId="{BBCFC5BE-0E18-4894-ADA3-C0F599F40BFB}" dt="2025-11-25T19:07:56.088" v="66" actId="1076"/>
        <pc:sldMkLst>
          <pc:docMk/>
          <pc:sldMk cId="2326522974" sldId="1253"/>
        </pc:sldMkLst>
        <pc:spChg chg="add mod">
          <ac:chgData name="Jain, Puneet" userId="75cd3f4f-f229-4449-9d1d-578b6f6df20f" providerId="ADAL" clId="{BBCFC5BE-0E18-4894-ADA3-C0F599F40BFB}" dt="2025-11-25T19:07:56.088" v="66" actId="1076"/>
          <ac:spMkLst>
            <pc:docMk/>
            <pc:sldMk cId="2326522974" sldId="1253"/>
            <ac:spMk id="4" creationId="{D80B8AE2-31EC-D990-7AA0-0E875B4F59A6}"/>
          </ac:spMkLst>
        </pc:spChg>
      </pc:sldChg>
      <pc:sldChg chg="addSp modSp mod">
        <pc:chgData name="Jain, Puneet" userId="75cd3f4f-f229-4449-9d1d-578b6f6df20f" providerId="ADAL" clId="{BBCFC5BE-0E18-4894-ADA3-C0F599F40BFB}" dt="2025-11-25T19:08:03.260" v="68" actId="1076"/>
        <pc:sldMkLst>
          <pc:docMk/>
          <pc:sldMk cId="3771689397" sldId="1254"/>
        </pc:sldMkLst>
        <pc:spChg chg="add mod">
          <ac:chgData name="Jain, Puneet" userId="75cd3f4f-f229-4449-9d1d-578b6f6df20f" providerId="ADAL" clId="{BBCFC5BE-0E18-4894-ADA3-C0F599F40BFB}" dt="2025-11-25T19:08:03.260" v="68" actId="1076"/>
          <ac:spMkLst>
            <pc:docMk/>
            <pc:sldMk cId="3771689397" sldId="1254"/>
            <ac:spMk id="4" creationId="{8104AD7D-853F-F311-754E-E7C94E89DF39}"/>
          </ac:spMkLst>
        </pc:spChg>
      </pc:sldChg>
      <pc:sldChg chg="modSp mod">
        <pc:chgData name="Jain, Puneet" userId="75cd3f4f-f229-4449-9d1d-578b6f6df20f" providerId="ADAL" clId="{BBCFC5BE-0E18-4894-ADA3-C0F599F40BFB}" dt="2025-11-25T19:27:46.639" v="446" actId="20577"/>
        <pc:sldMkLst>
          <pc:docMk/>
          <pc:sldMk cId="3245234157" sldId="1256"/>
        </pc:sldMkLst>
        <pc:spChg chg="mod">
          <ac:chgData name="Jain, Puneet" userId="75cd3f4f-f229-4449-9d1d-578b6f6df20f" providerId="ADAL" clId="{BBCFC5BE-0E18-4894-ADA3-C0F599F40BFB}" dt="2025-11-25T19:27:46.639" v="446" actId="20577"/>
          <ac:spMkLst>
            <pc:docMk/>
            <pc:sldMk cId="3245234157" sldId="1256"/>
            <ac:spMk id="4" creationId="{38FD37D4-08DD-E3FD-B3D1-0A88B09D50AB}"/>
          </ac:spMkLst>
        </pc:spChg>
      </pc:sldChg>
      <pc:sldChg chg="modSp mod">
        <pc:chgData name="Jain, Puneet" userId="75cd3f4f-f229-4449-9d1d-578b6f6df20f" providerId="ADAL" clId="{BBCFC5BE-0E18-4894-ADA3-C0F599F40BFB}" dt="2025-11-25T19:28:24.929" v="477" actId="20577"/>
        <pc:sldMkLst>
          <pc:docMk/>
          <pc:sldMk cId="2234874876" sldId="1257"/>
        </pc:sldMkLst>
        <pc:spChg chg="mod">
          <ac:chgData name="Jain, Puneet" userId="75cd3f4f-f229-4449-9d1d-578b6f6df20f" providerId="ADAL" clId="{BBCFC5BE-0E18-4894-ADA3-C0F599F40BFB}" dt="2025-11-25T19:16:17.317" v="415" actId="20577"/>
          <ac:spMkLst>
            <pc:docMk/>
            <pc:sldMk cId="2234874876" sldId="1257"/>
            <ac:spMk id="3" creationId="{6744798C-A43D-A666-0B51-24FE668E3671}"/>
          </ac:spMkLst>
        </pc:spChg>
        <pc:spChg chg="mod">
          <ac:chgData name="Jain, Puneet" userId="75cd3f4f-f229-4449-9d1d-578b6f6df20f" providerId="ADAL" clId="{BBCFC5BE-0E18-4894-ADA3-C0F599F40BFB}" dt="2025-11-25T19:28:24.929" v="477" actId="20577"/>
          <ac:spMkLst>
            <pc:docMk/>
            <pc:sldMk cId="2234874876" sldId="1257"/>
            <ac:spMk id="4" creationId="{F2430190-39F8-029E-2527-9B93B06649C3}"/>
          </ac:spMkLst>
        </pc:spChg>
      </pc:sldChg>
      <pc:sldChg chg="modSp mod">
        <pc:chgData name="Jain, Puneet" userId="75cd3f4f-f229-4449-9d1d-578b6f6df20f" providerId="ADAL" clId="{BBCFC5BE-0E18-4894-ADA3-C0F599F40BFB}" dt="2025-11-25T19:28:05.462" v="466" actId="20577"/>
        <pc:sldMkLst>
          <pc:docMk/>
          <pc:sldMk cId="1312983546" sldId="1259"/>
        </pc:sldMkLst>
        <pc:spChg chg="mod">
          <ac:chgData name="Jain, Puneet" userId="75cd3f4f-f229-4449-9d1d-578b6f6df20f" providerId="ADAL" clId="{BBCFC5BE-0E18-4894-ADA3-C0F599F40BFB}" dt="2025-11-25T19:26:59.377" v="426" actId="21"/>
          <ac:spMkLst>
            <pc:docMk/>
            <pc:sldMk cId="1312983546" sldId="1259"/>
            <ac:spMk id="2" creationId="{81CFCEE6-6FF8-7021-DCF6-6512C9FCD00B}"/>
          </ac:spMkLst>
        </pc:spChg>
        <pc:spChg chg="mod">
          <ac:chgData name="Jain, Puneet" userId="75cd3f4f-f229-4449-9d1d-578b6f6df20f" providerId="ADAL" clId="{BBCFC5BE-0E18-4894-ADA3-C0F599F40BFB}" dt="2025-11-25T19:28:05.462" v="466" actId="20577"/>
          <ac:spMkLst>
            <pc:docMk/>
            <pc:sldMk cId="1312983546" sldId="1259"/>
            <ac:spMk id="4" creationId="{495739C3-B734-840F-4026-213BCA6E0617}"/>
          </ac:spMkLst>
        </pc:spChg>
        <pc:spChg chg="mod">
          <ac:chgData name="Jain, Puneet" userId="75cd3f4f-f229-4449-9d1d-578b6f6df20f" providerId="ADAL" clId="{BBCFC5BE-0E18-4894-ADA3-C0F599F40BFB}" dt="2025-11-25T19:15:41.368" v="331" actId="207"/>
          <ac:spMkLst>
            <pc:docMk/>
            <pc:sldMk cId="1312983546" sldId="1259"/>
            <ac:spMk id="5" creationId="{889922E0-6DC8-27C4-AFEC-D43128D14FD7}"/>
          </ac:spMkLst>
        </pc:spChg>
      </pc:sldChg>
      <pc:sldChg chg="modSp mod">
        <pc:chgData name="Jain, Puneet" userId="75cd3f4f-f229-4449-9d1d-578b6f6df20f" providerId="ADAL" clId="{BBCFC5BE-0E18-4894-ADA3-C0F599F40BFB}" dt="2025-11-25T19:27:53.716" v="453" actId="20577"/>
        <pc:sldMkLst>
          <pc:docMk/>
          <pc:sldMk cId="2956289991" sldId="1260"/>
        </pc:sldMkLst>
        <pc:spChg chg="mod">
          <ac:chgData name="Jain, Puneet" userId="75cd3f4f-f229-4449-9d1d-578b6f6df20f" providerId="ADAL" clId="{BBCFC5BE-0E18-4894-ADA3-C0F599F40BFB}" dt="2025-11-25T19:27:53.716" v="453" actId="20577"/>
          <ac:spMkLst>
            <pc:docMk/>
            <pc:sldMk cId="2956289991" sldId="1260"/>
            <ac:spMk id="4" creationId="{ADD87652-F20D-4EDB-E493-D772BC65F33D}"/>
          </ac:spMkLst>
        </pc:spChg>
        <pc:spChg chg="mod">
          <ac:chgData name="Jain, Puneet" userId="75cd3f4f-f229-4449-9d1d-578b6f6df20f" providerId="ADAL" clId="{BBCFC5BE-0E18-4894-ADA3-C0F599F40BFB}" dt="2025-11-25T19:15:14.445" v="318" actId="1076"/>
          <ac:spMkLst>
            <pc:docMk/>
            <pc:sldMk cId="2956289991" sldId="1260"/>
            <ac:spMk id="5" creationId="{F68E37B5-0666-1ED5-D443-09079123719F}"/>
          </ac:spMkLst>
        </pc:spChg>
      </pc:sldChg>
      <pc:sldChg chg="modSp">
        <pc:chgData name="Jain, Puneet" userId="75cd3f4f-f229-4449-9d1d-578b6f6df20f" providerId="ADAL" clId="{BBCFC5BE-0E18-4894-ADA3-C0F599F40BFB}" dt="2025-11-25T19:28:38.913" v="478"/>
        <pc:sldMkLst>
          <pc:docMk/>
          <pc:sldMk cId="3920488865" sldId="1261"/>
        </pc:sldMkLst>
        <pc:spChg chg="mod">
          <ac:chgData name="Jain, Puneet" userId="75cd3f4f-f229-4449-9d1d-578b6f6df20f" providerId="ADAL" clId="{BBCFC5BE-0E18-4894-ADA3-C0F599F40BFB}" dt="2025-11-25T19:28:38.913" v="478"/>
          <ac:spMkLst>
            <pc:docMk/>
            <pc:sldMk cId="3920488865" sldId="1261"/>
            <ac:spMk id="4" creationId="{B080F83B-8AAB-4649-BCA6-713845F56AFD}"/>
          </ac:spMkLst>
        </pc:spChg>
      </pc:sldChg>
      <pc:sldChg chg="modSp mod">
        <pc:chgData name="Jain, Puneet" userId="75cd3f4f-f229-4449-9d1d-578b6f6df20f" providerId="ADAL" clId="{BBCFC5BE-0E18-4894-ADA3-C0F599F40BFB}" dt="2025-11-25T19:31:52.858" v="537" actId="20577"/>
        <pc:sldMkLst>
          <pc:docMk/>
          <pc:sldMk cId="3566742363" sldId="1262"/>
        </pc:sldMkLst>
        <pc:spChg chg="mod">
          <ac:chgData name="Jain, Puneet" userId="75cd3f4f-f229-4449-9d1d-578b6f6df20f" providerId="ADAL" clId="{BBCFC5BE-0E18-4894-ADA3-C0F599F40BFB}" dt="2025-11-25T19:31:52.858" v="537" actId="20577"/>
          <ac:spMkLst>
            <pc:docMk/>
            <pc:sldMk cId="3566742363" sldId="1262"/>
            <ac:spMk id="3" creationId="{6E16691D-CB50-9964-179B-BE39D2EAB64E}"/>
          </ac:spMkLst>
        </pc:spChg>
      </pc:sldChg>
      <pc:sldChg chg="modSp add mod">
        <pc:chgData name="Jain, Puneet" userId="75cd3f4f-f229-4449-9d1d-578b6f6df20f" providerId="ADAL" clId="{BBCFC5BE-0E18-4894-ADA3-C0F599F40BFB}" dt="2025-11-25T19:27:38.762" v="439" actId="20577"/>
        <pc:sldMkLst>
          <pc:docMk/>
          <pc:sldMk cId="3312916782" sldId="1263"/>
        </pc:sldMkLst>
        <pc:spChg chg="mod">
          <ac:chgData name="Jain, Puneet" userId="75cd3f4f-f229-4449-9d1d-578b6f6df20f" providerId="ADAL" clId="{BBCFC5BE-0E18-4894-ADA3-C0F599F40BFB}" dt="2025-11-25T19:26:06.530" v="420" actId="21"/>
          <ac:spMkLst>
            <pc:docMk/>
            <pc:sldMk cId="3312916782" sldId="1263"/>
            <ac:spMk id="2" creationId="{88F098F8-ABD5-2301-4DC0-1FE8FD7E4A48}"/>
          </ac:spMkLst>
        </pc:spChg>
        <pc:spChg chg="mod">
          <ac:chgData name="Jain, Puneet" userId="75cd3f4f-f229-4449-9d1d-578b6f6df20f" providerId="ADAL" clId="{BBCFC5BE-0E18-4894-ADA3-C0F599F40BFB}" dt="2025-11-25T19:27:38.762" v="439" actId="20577"/>
          <ac:spMkLst>
            <pc:docMk/>
            <pc:sldMk cId="3312916782" sldId="1263"/>
            <ac:spMk id="4" creationId="{4B5033E1-A2B9-0120-CC91-C61B756DB3A0}"/>
          </ac:spMkLst>
        </pc:spChg>
        <pc:spChg chg="mod">
          <ac:chgData name="Jain, Puneet" userId="75cd3f4f-f229-4449-9d1d-578b6f6df20f" providerId="ADAL" clId="{BBCFC5BE-0E18-4894-ADA3-C0F599F40BFB}" dt="2025-11-25T19:13:28.024" v="161" actId="20577"/>
          <ac:spMkLst>
            <pc:docMk/>
            <pc:sldMk cId="3312916782" sldId="1263"/>
            <ac:spMk id="5" creationId="{D48E6DEF-66AF-8E1D-4E49-9BB0D7D629B9}"/>
          </ac:spMkLst>
        </pc:spChg>
      </pc:sldChg>
      <pc:sldChg chg="addSp delSp modSp add mod">
        <pc:chgData name="Jain, Puneet" userId="75cd3f4f-f229-4449-9d1d-578b6f6df20f" providerId="ADAL" clId="{BBCFC5BE-0E18-4894-ADA3-C0F599F40BFB}" dt="2025-11-25T19:41:27.093" v="704" actId="14100"/>
        <pc:sldMkLst>
          <pc:docMk/>
          <pc:sldMk cId="3903050645" sldId="2147481495"/>
        </pc:sldMkLst>
        <pc:spChg chg="add mod">
          <ac:chgData name="Jain, Puneet" userId="75cd3f4f-f229-4449-9d1d-578b6f6df20f" providerId="ADAL" clId="{BBCFC5BE-0E18-4894-ADA3-C0F599F40BFB}" dt="2025-11-25T19:38:09.869" v="565" actId="1076"/>
          <ac:spMkLst>
            <pc:docMk/>
            <pc:sldMk cId="3903050645" sldId="2147481495"/>
            <ac:spMk id="3" creationId="{2444F8E3-770E-007C-A18D-5A1ADCAA3DA1}"/>
          </ac:spMkLst>
        </pc:spChg>
        <pc:spChg chg="mod">
          <ac:chgData name="Jain, Puneet" userId="75cd3f4f-f229-4449-9d1d-578b6f6df20f" providerId="ADAL" clId="{BBCFC5BE-0E18-4894-ADA3-C0F599F40BFB}" dt="2025-11-25T19:39:06.857" v="657" actId="20577"/>
          <ac:spMkLst>
            <pc:docMk/>
            <pc:sldMk cId="3903050645" sldId="2147481495"/>
            <ac:spMk id="5" creationId="{F6D41496-B7A0-1A65-E2DE-92F4BA4FE7DD}"/>
          </ac:spMkLst>
        </pc:spChg>
        <pc:spChg chg="add mod">
          <ac:chgData name="Jain, Puneet" userId="75cd3f4f-f229-4449-9d1d-578b6f6df20f" providerId="ADAL" clId="{BBCFC5BE-0E18-4894-ADA3-C0F599F40BFB}" dt="2025-11-25T19:41:27.093" v="704" actId="14100"/>
          <ac:spMkLst>
            <pc:docMk/>
            <pc:sldMk cId="3903050645" sldId="2147481495"/>
            <ac:spMk id="6" creationId="{924924D3-DD0E-1443-110F-2E2395DAA9C4}"/>
          </ac:spMkLst>
        </pc:spChg>
        <pc:picChg chg="del">
          <ac:chgData name="Jain, Puneet" userId="75cd3f4f-f229-4449-9d1d-578b6f6df20f" providerId="ADAL" clId="{BBCFC5BE-0E18-4894-ADA3-C0F599F40BFB}" dt="2025-11-25T19:37:21.362" v="555" actId="478"/>
          <ac:picMkLst>
            <pc:docMk/>
            <pc:sldMk cId="3903050645" sldId="2147481495"/>
            <ac:picMk id="2" creationId="{BEDE7C37-CF75-30D3-92A3-9D86D25B1349}"/>
          </ac:picMkLst>
        </pc:picChg>
      </pc:sldChg>
      <pc:sldChg chg="addSp modSp add mod">
        <pc:chgData name="Jain, Puneet" userId="75cd3f4f-f229-4449-9d1d-578b6f6df20f" providerId="ADAL" clId="{BBCFC5BE-0E18-4894-ADA3-C0F599F40BFB}" dt="2025-11-25T19:41:21.042" v="703" actId="14100"/>
        <pc:sldMkLst>
          <pc:docMk/>
          <pc:sldMk cId="2356246131" sldId="2147481496"/>
        </pc:sldMkLst>
        <pc:spChg chg="add mod">
          <ac:chgData name="Jain, Puneet" userId="75cd3f4f-f229-4449-9d1d-578b6f6df20f" providerId="ADAL" clId="{BBCFC5BE-0E18-4894-ADA3-C0F599F40BFB}" dt="2025-11-25T19:41:03.607" v="700" actId="1076"/>
          <ac:spMkLst>
            <pc:docMk/>
            <pc:sldMk cId="2356246131" sldId="2147481496"/>
            <ac:spMk id="4" creationId="{64FFB86E-2968-BCCD-D411-F1B67D77D598}"/>
          </ac:spMkLst>
        </pc:spChg>
        <pc:spChg chg="add mod">
          <ac:chgData name="Jain, Puneet" userId="75cd3f4f-f229-4449-9d1d-578b6f6df20f" providerId="ADAL" clId="{BBCFC5BE-0E18-4894-ADA3-C0F599F40BFB}" dt="2025-11-25T19:41:21.042" v="703" actId="14100"/>
          <ac:spMkLst>
            <pc:docMk/>
            <pc:sldMk cId="2356246131" sldId="2147481496"/>
            <ac:spMk id="5" creationId="{E2D6EFC5-C11B-CE63-129F-B8C3D1EC27F0}"/>
          </ac:spMkLst>
        </pc:spChg>
        <pc:spChg chg="mod">
          <ac:chgData name="Jain, Puneet" userId="75cd3f4f-f229-4449-9d1d-578b6f6df20f" providerId="ADAL" clId="{BBCFC5BE-0E18-4894-ADA3-C0F599F40BFB}" dt="2025-11-25T19:40:38.139" v="696" actId="1036"/>
          <ac:spMkLst>
            <pc:docMk/>
            <pc:sldMk cId="2356246131" sldId="2147481496"/>
            <ac:spMk id="16" creationId="{C45BF145-A4AD-18DE-55E5-FD4221E453A7}"/>
          </ac:spMkLst>
        </pc:spChg>
        <pc:spChg chg="mod">
          <ac:chgData name="Jain, Puneet" userId="75cd3f4f-f229-4449-9d1d-578b6f6df20f" providerId="ADAL" clId="{BBCFC5BE-0E18-4894-ADA3-C0F599F40BFB}" dt="2025-11-25T19:40:38.139" v="696" actId="1036"/>
          <ac:spMkLst>
            <pc:docMk/>
            <pc:sldMk cId="2356246131" sldId="2147481496"/>
            <ac:spMk id="31" creationId="{B08519F1-7EB2-C333-16CF-C625C13C7207}"/>
          </ac:spMkLst>
        </pc:spChg>
        <pc:spChg chg="mod">
          <ac:chgData name="Jain, Puneet" userId="75cd3f4f-f229-4449-9d1d-578b6f6df20f" providerId="ADAL" clId="{BBCFC5BE-0E18-4894-ADA3-C0F599F40BFB}" dt="2025-11-25T19:40:38.139" v="696" actId="1036"/>
          <ac:spMkLst>
            <pc:docMk/>
            <pc:sldMk cId="2356246131" sldId="2147481496"/>
            <ac:spMk id="33" creationId="{82BDC507-48D1-7A0C-6B14-B9E31822B370}"/>
          </ac:spMkLst>
        </pc:spChg>
        <pc:spChg chg="mod">
          <ac:chgData name="Jain, Puneet" userId="75cd3f4f-f229-4449-9d1d-578b6f6df20f" providerId="ADAL" clId="{BBCFC5BE-0E18-4894-ADA3-C0F599F40BFB}" dt="2025-11-25T19:40:52.463" v="698" actId="1076"/>
          <ac:spMkLst>
            <pc:docMk/>
            <pc:sldMk cId="2356246131" sldId="2147481496"/>
            <ac:spMk id="54" creationId="{C3AF14EE-D00F-FF88-D0EF-DCB82A375C54}"/>
          </ac:spMkLst>
        </pc:spChg>
        <pc:spChg chg="mod">
          <ac:chgData name="Jain, Puneet" userId="75cd3f4f-f229-4449-9d1d-578b6f6df20f" providerId="ADAL" clId="{BBCFC5BE-0E18-4894-ADA3-C0F599F40BFB}" dt="2025-11-25T19:40:38.139" v="696" actId="1036"/>
          <ac:spMkLst>
            <pc:docMk/>
            <pc:sldMk cId="2356246131" sldId="2147481496"/>
            <ac:spMk id="55" creationId="{E08FDC5E-4429-D6A6-56A5-6CA6A588568E}"/>
          </ac:spMkLst>
        </pc:spChg>
        <pc:spChg chg="mod">
          <ac:chgData name="Jain, Puneet" userId="75cd3f4f-f229-4449-9d1d-578b6f6df20f" providerId="ADAL" clId="{BBCFC5BE-0E18-4894-ADA3-C0F599F40BFB}" dt="2025-11-25T19:40:38.139" v="696" actId="1036"/>
          <ac:spMkLst>
            <pc:docMk/>
            <pc:sldMk cId="2356246131" sldId="2147481496"/>
            <ac:spMk id="17439" creationId="{3428D37B-08D1-24DC-2032-8DD18AFD3462}"/>
          </ac:spMkLst>
        </pc:spChg>
        <pc:spChg chg="mod">
          <ac:chgData name="Jain, Puneet" userId="75cd3f4f-f229-4449-9d1d-578b6f6df20f" providerId="ADAL" clId="{BBCFC5BE-0E18-4894-ADA3-C0F599F40BFB}" dt="2025-11-25T19:40:38.139" v="696" actId="1036"/>
          <ac:spMkLst>
            <pc:docMk/>
            <pc:sldMk cId="2356246131" sldId="2147481496"/>
            <ac:spMk id="17459" creationId="{B8CC51AC-4382-E7E2-EF4E-204594DAC3CE}"/>
          </ac:spMkLst>
        </pc:spChg>
        <pc:spChg chg="mod">
          <ac:chgData name="Jain, Puneet" userId="75cd3f4f-f229-4449-9d1d-578b6f6df20f" providerId="ADAL" clId="{BBCFC5BE-0E18-4894-ADA3-C0F599F40BFB}" dt="2025-11-25T19:40:38.139" v="696" actId="1036"/>
          <ac:spMkLst>
            <pc:docMk/>
            <pc:sldMk cId="2356246131" sldId="2147481496"/>
            <ac:spMk id="17487" creationId="{D147630A-8976-0FD4-29B7-D02E2C178700}"/>
          </ac:spMkLst>
        </pc:spChg>
        <pc:spChg chg="mod">
          <ac:chgData name="Jain, Puneet" userId="75cd3f4f-f229-4449-9d1d-578b6f6df20f" providerId="ADAL" clId="{BBCFC5BE-0E18-4894-ADA3-C0F599F40BFB}" dt="2025-11-25T19:40:38.139" v="696" actId="1036"/>
          <ac:spMkLst>
            <pc:docMk/>
            <pc:sldMk cId="2356246131" sldId="2147481496"/>
            <ac:spMk id="17491" creationId="{74E54940-6DB2-A219-3620-BF0CA6BF8725}"/>
          </ac:spMkLst>
        </pc:spChg>
        <pc:spChg chg="mod">
          <ac:chgData name="Jain, Puneet" userId="75cd3f4f-f229-4449-9d1d-578b6f6df20f" providerId="ADAL" clId="{BBCFC5BE-0E18-4894-ADA3-C0F599F40BFB}" dt="2025-11-25T19:40:38.139" v="696" actId="1036"/>
          <ac:spMkLst>
            <pc:docMk/>
            <pc:sldMk cId="2356246131" sldId="2147481496"/>
            <ac:spMk id="17499" creationId="{022C9DC7-D422-91E4-6252-8A08999AF56E}"/>
          </ac:spMkLst>
        </pc:spChg>
        <pc:spChg chg="mod">
          <ac:chgData name="Jain, Puneet" userId="75cd3f4f-f229-4449-9d1d-578b6f6df20f" providerId="ADAL" clId="{BBCFC5BE-0E18-4894-ADA3-C0F599F40BFB}" dt="2025-11-25T19:40:38.139" v="696" actId="1036"/>
          <ac:spMkLst>
            <pc:docMk/>
            <pc:sldMk cId="2356246131" sldId="2147481496"/>
            <ac:spMk id="17500" creationId="{24DA2DAF-E404-1626-40BA-29075DFDAA0E}"/>
          </ac:spMkLst>
        </pc:spChg>
      </pc:sldChg>
      <pc:sldChg chg="add del">
        <pc:chgData name="Jain, Puneet" userId="75cd3f4f-f229-4449-9d1d-578b6f6df20f" providerId="ADAL" clId="{BBCFC5BE-0E18-4894-ADA3-C0F599F40BFB}" dt="2025-11-25T19:40:06.405" v="689"/>
        <pc:sldMkLst>
          <pc:docMk/>
          <pc:sldMk cId="4030133440" sldId="2147481496"/>
        </pc:sldMkLst>
      </pc:sldChg>
      <pc:sldChg chg="modSp add mod">
        <pc:chgData name="Jain, Puneet" userId="75cd3f4f-f229-4449-9d1d-578b6f6df20f" providerId="ADAL" clId="{BBCFC5BE-0E18-4894-ADA3-C0F599F40BFB}" dt="2025-11-25T19:46:19.761" v="769" actId="20577"/>
        <pc:sldMkLst>
          <pc:docMk/>
          <pc:sldMk cId="507377343" sldId="2147481497"/>
        </pc:sldMkLst>
        <pc:spChg chg="mod">
          <ac:chgData name="Jain, Puneet" userId="75cd3f4f-f229-4449-9d1d-578b6f6df20f" providerId="ADAL" clId="{BBCFC5BE-0E18-4894-ADA3-C0F599F40BFB}" dt="2025-11-25T19:46:19.761" v="769" actId="20577"/>
          <ac:spMkLst>
            <pc:docMk/>
            <pc:sldMk cId="507377343" sldId="2147481497"/>
            <ac:spMk id="4" creationId="{25FCB500-8915-122D-619B-FCF4B3B59385}"/>
          </ac:spMkLst>
        </pc:spChg>
      </pc:sldChg>
      <pc:sldMasterChg chg="modSp mod">
        <pc:chgData name="Jain, Puneet" userId="75cd3f4f-f229-4449-9d1d-578b6f6df20f" providerId="ADAL" clId="{BBCFC5BE-0E18-4894-ADA3-C0F599F40BFB}" dt="2025-11-25T19:49:07.112" v="813" actId="20577"/>
        <pc:sldMasterMkLst>
          <pc:docMk/>
          <pc:sldMasterMk cId="0" sldId="2147483729"/>
        </pc:sldMasterMkLst>
        <pc:spChg chg="mod">
          <ac:chgData name="Jain, Puneet" userId="75cd3f4f-f229-4449-9d1d-578b6f6df20f" providerId="ADAL" clId="{BBCFC5BE-0E18-4894-ADA3-C0F599F40BFB}" dt="2025-11-25T19:49:07.112" v="813" actId="20577"/>
          <ac:spMkLst>
            <pc:docMk/>
            <pc:sldMasterMk cId="0" sldId="2147483729"/>
            <ac:spMk id="3" creationId="{61A8AF4F-EA43-0E28-F91F-0B2017200F3B}"/>
          </ac:spMkLst>
        </pc:sp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charset="0"/>
                <a:ea typeface="ＭＳ Ｐゴシック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fld id="{8A7A043F-A4B9-47D3-9A1C-F3EBE7285603}" type="datetime1">
              <a:rPr lang="en-US" altLang="en-US"/>
              <a:pPr>
                <a:defRPr/>
              </a:pPr>
              <a:t>2/20/2026</a:t>
            </a:fld>
            <a:endParaRPr lang="en-US" altLang="en-US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charset="0"/>
                <a:ea typeface="ＭＳ Ｐゴシック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AFD678A1-F691-4F72-A1DB-6B7ADD6AF81C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charset="0"/>
                <a:ea typeface="ＭＳ Ｐゴシック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fld id="{4D7A5641-6729-408A-A8C3-8D9C021101E1}" type="datetime1">
              <a:rPr lang="en-US" altLang="en-US"/>
              <a:pPr>
                <a:defRPr/>
              </a:pPr>
              <a:t>2/20/2026</a:t>
            </a:fld>
            <a:endParaRPr lang="en-US" altLang="en-US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8900" y="742950"/>
            <a:ext cx="66198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charset="0"/>
                <a:ea typeface="ＭＳ Ｐゴシック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5C5B09AC-A87E-436F-8DDC-366D0C33A270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MS PGothic" panose="020B0600070205080204" pitchFamily="34" charset="-128"/>
        <a:cs typeface="ＭＳ Ｐゴシック" charset="0"/>
      </a:defRPr>
    </a:lvl1pPr>
    <a:lvl2pPr marL="455613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MS PGothic" panose="020B0600070205080204" pitchFamily="34" charset="-128"/>
        <a:cs typeface="+mn-cs"/>
      </a:defRPr>
    </a:lvl2pPr>
    <a:lvl3pPr marL="912813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MS PGothic" panose="020B0600070205080204" pitchFamily="34" charset="-128"/>
        <a:cs typeface="+mn-cs"/>
      </a:defRPr>
    </a:lvl3pPr>
    <a:lvl4pPr marL="1370013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MS PGothic" panose="020B0600070205080204" pitchFamily="34" charset="-128"/>
        <a:cs typeface="+mn-cs"/>
      </a:defRPr>
    </a:lvl4pPr>
    <a:lvl5pPr marL="1827213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MS PGothic" panose="020B0600070205080204" pitchFamily="34" charset="-128"/>
        <a:cs typeface="+mn-cs"/>
      </a:defRPr>
    </a:lvl5pPr>
    <a:lvl6pPr marL="2285740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888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036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184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8343478D-FB28-4BBE-81CF-C80BC5090FEE}" type="slidenum">
              <a:rPr lang="en-GB" altLang="en-US" smtClean="0"/>
              <a:pPr>
                <a:spcBef>
                  <a:spcPct val="0"/>
                </a:spcBef>
              </a:pPr>
              <a:t>1</a:t>
            </a:fld>
            <a:endParaRPr lang="en-GB" altLang="en-US"/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21463" cy="3725863"/>
          </a:xfrm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863" y="0"/>
            <a:ext cx="3859212" cy="4748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7852" y="2859161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148" indent="0" algn="ctr">
              <a:buNone/>
              <a:defRPr/>
            </a:lvl2pPr>
            <a:lvl3pPr marL="914296" indent="0" algn="ctr">
              <a:buNone/>
              <a:defRPr/>
            </a:lvl3pPr>
            <a:lvl4pPr marL="1371444" indent="0" algn="ctr">
              <a:buNone/>
              <a:defRPr/>
            </a:lvl4pPr>
            <a:lvl5pPr marL="1828592" indent="0" algn="ctr">
              <a:buNone/>
              <a:defRPr/>
            </a:lvl5pPr>
            <a:lvl6pPr marL="2285740" indent="0" algn="ctr">
              <a:buNone/>
              <a:defRPr/>
            </a:lvl6pPr>
            <a:lvl7pPr marL="2742888" indent="0" algn="ctr">
              <a:buNone/>
              <a:defRPr/>
            </a:lvl7pPr>
            <a:lvl8pPr marL="3200036" indent="0" algn="ctr">
              <a:buNone/>
              <a:defRPr/>
            </a:lvl8pPr>
            <a:lvl9pPr marL="3657184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10616672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342861" indent="-342861">
              <a:buFontTx/>
              <a:buBlip>
                <a:blip r:embed="rId2"/>
              </a:buBlip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03732617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756495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342900" indent="0" algn="ctr">
              <a:buNone/>
              <a:defRPr/>
            </a:lvl2pPr>
            <a:lvl3pPr marL="685800" indent="0" algn="ctr">
              <a:buNone/>
              <a:defRPr/>
            </a:lvl3pPr>
            <a:lvl4pPr marL="1028700" indent="0" algn="ctr">
              <a:buNone/>
              <a:defRPr/>
            </a:lvl4pPr>
            <a:lvl5pPr marL="1371600" indent="0" algn="ctr">
              <a:buNone/>
              <a:defRPr/>
            </a:lvl5pPr>
            <a:lvl6pPr marL="1714500" indent="0" algn="ctr">
              <a:buNone/>
              <a:defRPr/>
            </a:lvl6pPr>
            <a:lvl7pPr marL="2057400" indent="0" algn="ctr">
              <a:buNone/>
              <a:defRPr/>
            </a:lvl7pPr>
            <a:lvl8pPr marL="2400300" indent="0" algn="ctr">
              <a:buNone/>
              <a:defRPr/>
            </a:lvl8pPr>
            <a:lvl9pPr marL="27432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0836043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171450"/>
            <a:ext cx="6827838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0" tIns="45715" rIns="91430" bIns="4571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090613"/>
            <a:ext cx="8388350" cy="3622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030" name="Rectangle 15"/>
          <p:cNvSpPr>
            <a:spLocks noChangeArrowheads="1"/>
          </p:cNvSpPr>
          <p:nvPr/>
        </p:nvSpPr>
        <p:spPr bwMode="auto">
          <a:xfrm>
            <a:off x="4086225" y="2478088"/>
            <a:ext cx="974725" cy="246062"/>
          </a:xfrm>
          <a:prstGeom prst="rect">
            <a:avLst/>
          </a:prstGeom>
          <a:noFill/>
          <a:ln>
            <a:noFill/>
          </a:ln>
        </p:spPr>
        <p:txBody>
          <a:bodyPr wrap="none" lIns="91430" tIns="45715" rIns="91430" bIns="45715">
            <a:spAutoFit/>
          </a:bodyPr>
          <a:lstStyle>
            <a:lvl1pPr eaLnBrk="0" hangingPunct="0">
              <a:defRPr sz="1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defRPr/>
            </a:pPr>
            <a:r>
              <a:rPr lang="en-GB" altLang="en-US">
                <a:solidFill>
                  <a:schemeClr val="bg1"/>
                </a:solidFill>
              </a:rPr>
              <a:t>© 3GPP 2012</a:t>
            </a:r>
            <a:endParaRPr lang="en-GB" altLang="en-US"/>
          </a:p>
        </p:txBody>
      </p:sp>
      <p:pic>
        <p:nvPicPr>
          <p:cNvPr id="1029" name="Picture 10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93038" y="171450"/>
            <a:ext cx="1081087" cy="6287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3" name="Oval 11"/>
          <p:cNvSpPr>
            <a:spLocks noChangeArrowheads="1"/>
          </p:cNvSpPr>
          <p:nvPr/>
        </p:nvSpPr>
        <p:spPr bwMode="auto">
          <a:xfrm>
            <a:off x="8521064" y="4773613"/>
            <a:ext cx="483235" cy="314325"/>
          </a:xfrm>
          <a:prstGeom prst="ellipse">
            <a:avLst/>
          </a:prstGeom>
          <a:solidFill>
            <a:schemeClr val="bg1">
              <a:alpha val="50195"/>
            </a:schemeClr>
          </a:solidFill>
          <a:ln>
            <a:noFill/>
          </a:ln>
        </p:spPr>
        <p:txBody>
          <a:bodyPr lIns="91430" tIns="45715" rIns="91430" bIns="45715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defRPr/>
            </a:pPr>
            <a:fld id="{91541CF1-6CEE-450E-A873-90FA5356A1E7}" type="slidenum">
              <a:rPr lang="en-GB" altLang="en-US" b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pPr algn="ctr">
                <a:defRPr/>
              </a:pPr>
              <a:t>‹#›</a:t>
            </a:fld>
            <a:endParaRPr lang="en-GB" altLang="en-US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defRPr/>
            </a:pPr>
            <a:endParaRPr lang="en-GB" altLang="en-US" dirty="0"/>
          </a:p>
        </p:txBody>
      </p:sp>
      <p:sp>
        <p:nvSpPr>
          <p:cNvPr id="3" name="AutoShape 14">
            <a:extLst>
              <a:ext uri="{FF2B5EF4-FFF2-40B4-BE49-F238E27FC236}">
                <a16:creationId xmlns:a16="http://schemas.microsoft.com/office/drawing/2014/main" id="{61A8AF4F-EA43-0E28-F91F-0B2017200F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69850" y="4834890"/>
            <a:ext cx="7016749" cy="222568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altLang="ko-KR" sz="1000" b="0" spc="200" baseline="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SA3 Status Report after SA3#126</a:t>
            </a:r>
            <a:endParaRPr lang="en-GB" altLang="ko-KR" sz="1000" b="0" spc="200" baseline="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918" r:id="rId1"/>
    <p:sldLayoutId id="2147485904" r:id="rId2"/>
    <p:sldLayoutId id="2147485905" r:id="rId3"/>
    <p:sldLayoutId id="2147485919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MS PGothic" panose="020B0600070205080204" pitchFamily="34" charset="-128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  <a:ea typeface="MS PGothic" panose="020B0600070205080204" pitchFamily="34" charset="-128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  <a:ea typeface="MS PGothic" panose="020B0600070205080204" pitchFamily="34" charset="-128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  <a:ea typeface="MS PGothic" panose="020B0600070205080204" pitchFamily="34" charset="-128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  <a:ea typeface="MS PGothic" panose="020B0600070205080204" pitchFamily="34" charset="-128"/>
          <a:cs typeface="ＭＳ Ｐゴシック" charset="0"/>
        </a:defRPr>
      </a:lvl5pPr>
      <a:lvl6pPr marL="457148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296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444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592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341313" indent="-341313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2800">
          <a:solidFill>
            <a:schemeClr val="tx1"/>
          </a:solidFill>
          <a:latin typeface="+mn-lt"/>
          <a:ea typeface="MS PGothic" panose="020B0600070205080204" pitchFamily="34" charset="-128"/>
          <a:cs typeface="ＭＳ Ｐゴシック" charset="0"/>
        </a:defRPr>
      </a:lvl1pPr>
      <a:lvl2pPr marL="741363" indent="-284163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  <a:ea typeface="MS PGothic" panose="020B0600070205080204" pitchFamily="34" charset="-128"/>
        </a:defRPr>
      </a:lvl2pPr>
      <a:lvl3pPr marL="1141413" indent="-22701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  <a:ea typeface="MS PGothic" panose="020B0600070205080204" pitchFamily="34" charset="-128"/>
        </a:defRPr>
      </a:lvl3pPr>
      <a:lvl4pPr marL="1598613" indent="-22701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  <a:ea typeface="MS PGothic" panose="020B0600070205080204" pitchFamily="34" charset="-128"/>
        </a:defRPr>
      </a:lvl4pPr>
      <a:lvl5pPr marL="2055813" indent="-22701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  <a:ea typeface="MS PGothic" panose="020B0600070205080204" pitchFamily="34" charset="-128"/>
        </a:defRPr>
      </a:lvl5pPr>
      <a:lvl6pPr marL="2514314" indent="-228574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462" indent="-228574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8610" indent="-228574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5758" indent="-228574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29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48" algn="l" defTabSz="91429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96" algn="l" defTabSz="91429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44" algn="l" defTabSz="91429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592" algn="l" defTabSz="91429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740" algn="l" defTabSz="91429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888" algn="l" defTabSz="91429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36" algn="l" defTabSz="91429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184" algn="l" defTabSz="91429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ubtitle 6"/>
          <p:cNvSpPr>
            <a:spLocks noGrp="1"/>
          </p:cNvSpPr>
          <p:nvPr>
            <p:ph type="subTitle" idx="4294967295"/>
          </p:nvPr>
        </p:nvSpPr>
        <p:spPr>
          <a:xfrm>
            <a:off x="2171700" y="2784475"/>
            <a:ext cx="4800600" cy="747939"/>
          </a:xfrm>
        </p:spPr>
        <p:txBody>
          <a:bodyPr/>
          <a:lstStyle/>
          <a:p>
            <a:pPr marL="0" indent="0" algn="ctr" eaLnBrk="1" hangingPunct="1">
              <a:buFontTx/>
              <a:buNone/>
              <a:defRPr/>
            </a:pPr>
            <a:r>
              <a:rPr lang="en-IN" altLang="de-DE" sz="1800" dirty="0" smtClean="0">
                <a:solidFill>
                  <a:schemeClr val="bg1">
                    <a:lumMod val="6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&lt;Weihan Gao&gt;&lt;China Telecom&gt;</a:t>
            </a:r>
            <a:endParaRPr lang="de-DE" altLang="de-DE" sz="1800" dirty="0">
              <a:solidFill>
                <a:schemeClr val="bg1">
                  <a:lumMod val="6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Text Box 63"/>
          <p:cNvSpPr txBox="1">
            <a:spLocks noChangeArrowheads="1"/>
          </p:cNvSpPr>
          <p:nvPr/>
        </p:nvSpPr>
        <p:spPr bwMode="auto">
          <a:xfrm>
            <a:off x="735244" y="1622509"/>
            <a:ext cx="7673511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defRPr/>
            </a:pPr>
            <a:r>
              <a:rPr lang="en-IN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SA WG3 Status report for </a:t>
            </a:r>
            <a:r>
              <a:rPr lang="en-IN" sz="3200" b="1" dirty="0">
                <a:solidFill>
                  <a:schemeClr val="bg1">
                    <a:lumMod val="6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‘FS_5G_WAB_SEC’</a:t>
            </a:r>
            <a:endParaRPr lang="en-US" sz="1200" dirty="0">
              <a:solidFill>
                <a:schemeClr val="bg1">
                  <a:lumMod val="65000"/>
                </a:schemeClr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C28645-8126-3096-3063-F9B8A2D0AF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7">
            <a:extLst>
              <a:ext uri="{FF2B5EF4-FFF2-40B4-BE49-F238E27FC236}">
                <a16:creationId xmlns:a16="http://schemas.microsoft.com/office/drawing/2014/main" id="{233B8EC0-9DE6-FE2E-C421-B44FFC5E781A}"/>
              </a:ext>
            </a:extLst>
          </p:cNvPr>
          <p:cNvSpPr txBox="1">
            <a:spLocks/>
          </p:cNvSpPr>
          <p:nvPr/>
        </p:nvSpPr>
        <p:spPr>
          <a:xfrm>
            <a:off x="303213" y="1604836"/>
            <a:ext cx="8250237" cy="2792600"/>
          </a:xfrm>
          <a:prstGeom prst="rect">
            <a:avLst/>
          </a:prstGeom>
        </p:spPr>
        <p:txBody>
          <a:bodyPr/>
          <a:lstStyle>
            <a:lvl1pPr marL="341313" indent="-341313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28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ＭＳ Ｐゴシック" charset="0"/>
              </a:defRPr>
            </a:lvl1pPr>
            <a:lvl2pPr marL="741363" indent="-2841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2pPr>
            <a:lvl3pPr marL="1141413" indent="-2270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3pPr>
            <a:lvl4pPr marL="1598613" indent="-2270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4pPr>
            <a:lvl5pPr marL="2055813" indent="-2270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5pPr>
            <a:lvl6pPr marL="2514314" indent="-22857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971462" indent="-22857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3428610" indent="-22857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885758" indent="-22857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400" b="1" kern="0" dirty="0"/>
              <a:t>Progress since </a:t>
            </a:r>
            <a:r>
              <a:rPr lang="de-DE" altLang="de-DE" sz="1400" b="1" kern="0" dirty="0" smtClean="0"/>
              <a:t>SA3#125</a:t>
            </a:r>
            <a:endParaRPr lang="de-DE" altLang="de-DE" sz="1200" dirty="0" smtClean="0"/>
          </a:p>
          <a:p>
            <a:pPr lvl="1">
              <a:spcBef>
                <a:spcPts val="0"/>
              </a:spcBef>
              <a:spcAft>
                <a:spcPts val="300"/>
              </a:spcAft>
              <a:defRPr/>
            </a:pPr>
            <a:r>
              <a:rPr lang="en-US" altLang="zh-CN" sz="1200" dirty="0">
                <a:latin typeface="Calibri" panose="020F0502020204030204" pitchFamily="34" charset="0"/>
                <a:ea typeface="Times New Roman" panose="02020603050405020304" pitchFamily="18" charset="0"/>
              </a:rPr>
              <a:t>KI updates, 4 solution are </a:t>
            </a:r>
            <a:r>
              <a:rPr lang="en-US" altLang="zh-CN" sz="12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agreed</a:t>
            </a:r>
            <a:r>
              <a:rPr lang="de-DE" altLang="de-DE" sz="1200" dirty="0" smtClean="0"/>
              <a:t> </a:t>
            </a:r>
            <a:endParaRPr lang="en-IN" altLang="de-DE" sz="1200" dirty="0"/>
          </a:p>
          <a:p>
            <a:pPr>
              <a:spcBef>
                <a:spcPts val="0"/>
              </a:spcBef>
              <a:spcAft>
                <a:spcPts val="400"/>
              </a:spcAft>
            </a:pPr>
            <a:r>
              <a:rPr lang="en-US" sz="1400" b="1" dirty="0" smtClean="0"/>
              <a:t>Impacts </a:t>
            </a:r>
            <a:r>
              <a:rPr lang="en-US" sz="1400" b="1" dirty="0"/>
              <a:t>and dependencies on other WGs</a:t>
            </a:r>
          </a:p>
          <a:p>
            <a:pPr lvl="1">
              <a:spcBef>
                <a:spcPts val="0"/>
              </a:spcBef>
              <a:spcAft>
                <a:spcPts val="400"/>
              </a:spcAft>
            </a:pPr>
            <a:r>
              <a:rPr lang="en-US" altLang="de-DE" sz="1200" kern="0" dirty="0" smtClean="0"/>
              <a:t>None</a:t>
            </a:r>
            <a:endParaRPr lang="en-US" altLang="de-DE" sz="1200" kern="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sz="1400" b="1" kern="0" dirty="0"/>
              <a:t>Outstanding issues</a:t>
            </a:r>
          </a:p>
          <a:p>
            <a:pPr lvl="1">
              <a:spcBef>
                <a:spcPts val="0"/>
              </a:spcBef>
              <a:spcAft>
                <a:spcPts val="400"/>
              </a:spcAft>
            </a:pPr>
            <a:r>
              <a:rPr lang="en-US" altLang="de-DE" sz="1200" kern="0" dirty="0"/>
              <a:t>None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sz="1400" b="1" kern="0" dirty="0"/>
              <a:t>Contentious issues</a:t>
            </a:r>
          </a:p>
          <a:p>
            <a:pPr lvl="1">
              <a:spcBef>
                <a:spcPts val="0"/>
              </a:spcBef>
              <a:spcAft>
                <a:spcPts val="400"/>
              </a:spcAft>
            </a:pPr>
            <a:r>
              <a:rPr lang="en-US" sz="1200" kern="0" dirty="0" smtClean="0"/>
              <a:t>None</a:t>
            </a:r>
            <a:endParaRPr lang="de-DE" sz="1200" kern="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sz="1400" b="1" kern="0" dirty="0"/>
              <a:t>Next steps (plan for next meeting)</a:t>
            </a:r>
          </a:p>
          <a:p>
            <a:pPr lvl="1">
              <a:spcBef>
                <a:spcPts val="0"/>
              </a:spcBef>
              <a:spcAft>
                <a:spcPts val="400"/>
              </a:spcAft>
            </a:pPr>
            <a:r>
              <a:rPr lang="en-IN" altLang="de-DE" sz="1200" dirty="0"/>
              <a:t>Open for Key issue proposals (if any) </a:t>
            </a:r>
            <a:r>
              <a:rPr lang="en-IN" altLang="de-DE" sz="1200" dirty="0" smtClean="0"/>
              <a:t>and conclusions.</a:t>
            </a:r>
            <a:endParaRPr lang="en-IN" altLang="de-DE" sz="1200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495739C3-B734-840F-4026-213BCA6E06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846" y="87513"/>
            <a:ext cx="7478486" cy="650421"/>
          </a:xfrm>
        </p:spPr>
        <p:txBody>
          <a:bodyPr/>
          <a:lstStyle/>
          <a:p>
            <a:pPr algn="l" eaLnBrk="1" hangingPunct="1"/>
            <a:r>
              <a:rPr lang="en-US" altLang="de-DE" sz="2800" b="1" dirty="0" smtClean="0">
                <a:solidFill>
                  <a:schemeClr val="bg1">
                    <a:lumMod val="65000"/>
                  </a:schemeClr>
                </a:solidFill>
              </a:rPr>
              <a:t>5G-A WID</a:t>
            </a:r>
            <a:r>
              <a:rPr lang="en-US" altLang="de-DE" sz="2800" b="1" dirty="0">
                <a:solidFill>
                  <a:schemeClr val="bg1">
                    <a:lumMod val="65000"/>
                  </a:schemeClr>
                </a:solidFill>
              </a:rPr>
              <a:t>: </a:t>
            </a:r>
            <a:r>
              <a:rPr lang="en-US" altLang="de-DE" sz="2800" b="1" dirty="0">
                <a:solidFill>
                  <a:schemeClr val="bg1">
                    <a:lumMod val="65000"/>
                  </a:schemeClr>
                </a:solidFill>
              </a:rPr>
              <a:t>&lt;</a:t>
            </a:r>
            <a:r>
              <a:rPr lang="en-US" altLang="de-DE" sz="2800" b="1" dirty="0" smtClean="0">
                <a:solidFill>
                  <a:schemeClr val="bg1">
                    <a:lumMod val="65000"/>
                  </a:schemeClr>
                </a:solidFill>
              </a:rPr>
              <a:t>FS_5G_WAB_SEC&gt;</a:t>
            </a:r>
            <a:endParaRPr lang="en-US" altLang="de-DE" sz="2800" b="1" dirty="0">
              <a:solidFill>
                <a:schemeClr val="bg1">
                  <a:lumMod val="65000"/>
                </a:schemeClr>
              </a:solidFill>
            </a:endParaRPr>
          </a:p>
        </p:txBody>
      </p:sp>
      <p:graphicFrame>
        <p:nvGraphicFramePr>
          <p:cNvPr id="6" name="Table 4">
            <a:extLst>
              <a:ext uri="{FF2B5EF4-FFF2-40B4-BE49-F238E27FC236}">
                <a16:creationId xmlns:a16="http://schemas.microsoft.com/office/drawing/2014/main" id="{E9590A53-801C-E558-1CAA-F6344D56ACE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7514407"/>
              </p:ext>
            </p:extLst>
          </p:nvPr>
        </p:nvGraphicFramePr>
        <p:xfrm>
          <a:off x="303213" y="953088"/>
          <a:ext cx="7605085" cy="552070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5548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050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7785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1221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4753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4488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46276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26091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dirty="0">
                          <a:latin typeface="+mn-lt"/>
                        </a:rPr>
                        <a:t>UID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dirty="0">
                          <a:latin typeface="+mn-lt"/>
                        </a:rPr>
                        <a:t>Name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dirty="0">
                          <a:latin typeface="+mn-lt"/>
                        </a:rPr>
                        <a:t>Acronym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dirty="0">
                          <a:latin typeface="+mn-lt"/>
                        </a:rPr>
                        <a:t>Target for approval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dirty="0">
                          <a:latin typeface="+mn-lt"/>
                        </a:rPr>
                        <a:t>Old %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dirty="0">
                          <a:solidFill>
                            <a:srgbClr val="FF0000"/>
                          </a:solidFill>
                          <a:latin typeface="+mn-lt"/>
                        </a:rPr>
                        <a:t>New %</a:t>
                      </a:r>
                      <a:endParaRPr lang="en-GB" sz="10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dirty="0">
                          <a:solidFill>
                            <a:schemeClr val="bg1"/>
                          </a:solidFill>
                          <a:latin typeface="+mn-lt"/>
                        </a:rPr>
                        <a:t>Change or comment</a:t>
                      </a:r>
                    </a:p>
                  </a:txBody>
                  <a:tcPr marL="36003" marR="36003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5934"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1090045</a:t>
                      </a:r>
                    </a:p>
                  </a:txBody>
                  <a:tcPr marL="9525" marR="9525" marT="951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</a:t>
                      </a:r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New SID on Security aspects of WAB nodes for NR</a:t>
                      </a:r>
                    </a:p>
                  </a:txBody>
                  <a:tcPr marL="9525" marR="9525" marT="951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‘FS_5G_WAB_SEC’</a:t>
                      </a:r>
                    </a:p>
                  </a:txBody>
                  <a:tcPr marL="9525" marR="9525" marT="951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GB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May 2026</a:t>
                      </a:r>
                      <a:endParaRPr lang="en-GB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1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25</a:t>
                      </a:r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%</a:t>
                      </a:r>
                    </a:p>
                  </a:txBody>
                  <a:tcPr marL="9525" marR="9525" marT="951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75</a:t>
                      </a:r>
                      <a:r>
                        <a:rPr lang="en-GB" sz="100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000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3" marR="36003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12983546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C28645-8126-3096-3063-F9B8A2D0AF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7">
            <a:extLst>
              <a:ext uri="{FF2B5EF4-FFF2-40B4-BE49-F238E27FC236}">
                <a16:creationId xmlns:a16="http://schemas.microsoft.com/office/drawing/2014/main" id="{233B8EC0-9DE6-FE2E-C421-B44FFC5E781A}"/>
              </a:ext>
            </a:extLst>
          </p:cNvPr>
          <p:cNvSpPr txBox="1">
            <a:spLocks/>
          </p:cNvSpPr>
          <p:nvPr/>
        </p:nvSpPr>
        <p:spPr>
          <a:xfrm>
            <a:off x="278161" y="867500"/>
            <a:ext cx="8250237" cy="3739941"/>
          </a:xfrm>
          <a:prstGeom prst="rect">
            <a:avLst/>
          </a:prstGeom>
        </p:spPr>
        <p:txBody>
          <a:bodyPr/>
          <a:lstStyle>
            <a:lvl1pPr marL="341313" indent="-341313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28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ＭＳ Ｐゴシック" charset="0"/>
              </a:defRPr>
            </a:lvl1pPr>
            <a:lvl2pPr marL="741363" indent="-2841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2pPr>
            <a:lvl3pPr marL="1141413" indent="-2270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3pPr>
            <a:lvl4pPr marL="1598613" indent="-2270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4pPr>
            <a:lvl5pPr marL="2055813" indent="-2270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5pPr>
            <a:lvl6pPr marL="2514314" indent="-22857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971462" indent="-22857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3428610" indent="-22857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885758" indent="-22857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spcBef>
                <a:spcPts val="0"/>
              </a:spcBef>
              <a:spcAft>
                <a:spcPts val="400"/>
              </a:spcAft>
            </a:pPr>
            <a:r>
              <a:rPr lang="en-US" sz="1400" b="1" dirty="0"/>
              <a:t>TU planned</a:t>
            </a:r>
          </a:p>
          <a:p>
            <a:pPr marL="457200" lvl="1" indent="0">
              <a:spcBef>
                <a:spcPts val="0"/>
              </a:spcBef>
              <a:spcAft>
                <a:spcPts val="400"/>
              </a:spcAft>
              <a:buNone/>
            </a:pPr>
            <a:r>
              <a:rPr lang="en-US" altLang="de-DE" sz="1200" kern="0" dirty="0"/>
              <a:t> </a:t>
            </a:r>
          </a:p>
          <a:p>
            <a:pPr marL="457200" lvl="1" indent="0">
              <a:spcBef>
                <a:spcPts val="0"/>
              </a:spcBef>
              <a:spcAft>
                <a:spcPts val="400"/>
              </a:spcAft>
              <a:buNone/>
            </a:pPr>
            <a:endParaRPr lang="en-US" altLang="de-DE" sz="1200" kern="0" dirty="0"/>
          </a:p>
          <a:p>
            <a:pPr marL="457200" lvl="1" indent="0">
              <a:spcBef>
                <a:spcPts val="0"/>
              </a:spcBef>
              <a:spcAft>
                <a:spcPts val="400"/>
              </a:spcAft>
              <a:buNone/>
            </a:pPr>
            <a:endParaRPr lang="en-US" altLang="de-DE" sz="1200" kern="0" dirty="0"/>
          </a:p>
          <a:p>
            <a:pPr marL="457200" lvl="1" indent="0">
              <a:spcBef>
                <a:spcPts val="0"/>
              </a:spcBef>
              <a:spcAft>
                <a:spcPts val="400"/>
              </a:spcAft>
              <a:buNone/>
            </a:pPr>
            <a:endParaRPr lang="en-US" altLang="de-DE" sz="1200" kern="0" dirty="0"/>
          </a:p>
          <a:p>
            <a:pPr marL="457200" lvl="1" indent="0">
              <a:spcBef>
                <a:spcPts val="0"/>
              </a:spcBef>
              <a:spcAft>
                <a:spcPts val="400"/>
              </a:spcAft>
              <a:buNone/>
            </a:pPr>
            <a:endParaRPr lang="en-US" altLang="de-DE" sz="1200" kern="0" dirty="0"/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en-IN" sz="1400" b="1" kern="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IN" sz="1400" b="1" kern="0" dirty="0"/>
              <a:t>TUs consumed : </a:t>
            </a:r>
            <a:r>
              <a:rPr lang="en-IN" sz="1200" kern="0" dirty="0" smtClean="0">
                <a:solidFill>
                  <a:schemeClr val="bg1">
                    <a:lumMod val="65000"/>
                  </a:schemeClr>
                </a:solidFill>
              </a:rPr>
              <a:t>1.5</a:t>
            </a:r>
            <a:r>
              <a:rPr lang="en-IN" sz="1200" kern="0" dirty="0" smtClean="0"/>
              <a:t>TUs </a:t>
            </a:r>
            <a:endParaRPr lang="en-IN" sz="1200" kern="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IN" sz="1400" b="1" kern="0" dirty="0"/>
              <a:t>TUs remaining : 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IN" sz="1200" dirty="0"/>
              <a:t>Study: </a:t>
            </a:r>
            <a:r>
              <a:rPr lang="en-IN" sz="1200" dirty="0" smtClean="0">
                <a:solidFill>
                  <a:schemeClr val="bg1">
                    <a:lumMod val="65000"/>
                  </a:schemeClr>
                </a:solidFill>
              </a:rPr>
              <a:t>0.5 </a:t>
            </a:r>
            <a:r>
              <a:rPr lang="en-IN" sz="1200" dirty="0"/>
              <a:t>TUs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IN" sz="1200" dirty="0"/>
              <a:t>Normative:</a:t>
            </a:r>
            <a:r>
              <a:rPr lang="en-IN" sz="120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IN" sz="1200" dirty="0" smtClean="0">
                <a:solidFill>
                  <a:schemeClr val="bg1">
                    <a:lumMod val="65000"/>
                  </a:schemeClr>
                </a:solidFill>
              </a:rPr>
              <a:t>1 </a:t>
            </a:r>
            <a:r>
              <a:rPr lang="en-IN" sz="1200" dirty="0"/>
              <a:t>TUs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IN" sz="1200" dirty="0">
              <a:solidFill>
                <a:schemeClr val="bg1">
                  <a:lumMod val="65000"/>
                </a:schemeClr>
              </a:solidFill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IN" sz="1400" b="1" kern="0" dirty="0"/>
              <a:t>TUs to be requested for the upcoming meeting : </a:t>
            </a:r>
            <a:r>
              <a:rPr lang="en-IN" sz="1400" kern="0" dirty="0" smtClean="0">
                <a:solidFill>
                  <a:schemeClr val="bg1">
                    <a:lumMod val="65000"/>
                  </a:schemeClr>
                </a:solidFill>
              </a:rPr>
              <a:t>0.25</a:t>
            </a:r>
            <a:r>
              <a:rPr lang="en-IN" sz="1400" b="1" kern="0" dirty="0" smtClean="0"/>
              <a:t> </a:t>
            </a:r>
            <a:r>
              <a:rPr lang="en-IN" sz="1200" dirty="0"/>
              <a:t>TUs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en-IN" sz="1400" b="1" kern="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IN" sz="1400" b="1" kern="0" dirty="0"/>
              <a:t>Plan for completion</a:t>
            </a:r>
          </a:p>
          <a:p>
            <a:pPr lvl="1">
              <a:spcBef>
                <a:spcPts val="0"/>
              </a:spcBef>
              <a:spcAft>
                <a:spcPts val="400"/>
              </a:spcAft>
            </a:pPr>
            <a:r>
              <a:rPr lang="en-IN" sz="1200" dirty="0">
                <a:solidFill>
                  <a:schemeClr val="bg1">
                    <a:lumMod val="65000"/>
                  </a:schemeClr>
                </a:solidFill>
              </a:rPr>
              <a:t>Planned to close the study by </a:t>
            </a:r>
            <a:r>
              <a:rPr lang="en-IN" sz="1200" dirty="0" smtClean="0">
                <a:solidFill>
                  <a:schemeClr val="bg1">
                    <a:lumMod val="65000"/>
                  </a:schemeClr>
                </a:solidFill>
              </a:rPr>
              <a:t>SA3#128</a:t>
            </a:r>
          </a:p>
          <a:p>
            <a:pPr lvl="1">
              <a:spcBef>
                <a:spcPts val="0"/>
              </a:spcBef>
              <a:spcAft>
                <a:spcPts val="400"/>
              </a:spcAft>
            </a:pPr>
            <a:r>
              <a:rPr lang="en-US" sz="1200" dirty="0">
                <a:solidFill>
                  <a:schemeClr val="bg1">
                    <a:lumMod val="65000"/>
                  </a:schemeClr>
                </a:solidFill>
              </a:rPr>
              <a:t>SA#112 send TR for information and approval</a:t>
            </a:r>
          </a:p>
          <a:p>
            <a:pPr lvl="1">
              <a:spcBef>
                <a:spcPts val="0"/>
              </a:spcBef>
              <a:spcAft>
                <a:spcPts val="400"/>
              </a:spcAft>
            </a:pPr>
            <a:endParaRPr lang="en-IN" sz="12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495739C3-B734-840F-4026-213BCA6E06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846" y="87513"/>
            <a:ext cx="7478486" cy="650421"/>
          </a:xfrm>
        </p:spPr>
        <p:txBody>
          <a:bodyPr/>
          <a:lstStyle/>
          <a:p>
            <a:pPr algn="l" eaLnBrk="1" hangingPunct="1"/>
            <a:r>
              <a:rPr lang="en-US" altLang="de-DE" sz="2800" b="1" dirty="0">
                <a:solidFill>
                  <a:schemeClr val="bg1">
                    <a:lumMod val="65000"/>
                  </a:schemeClr>
                </a:solidFill>
              </a:rPr>
              <a:t>5G-A WID: &lt;FS_5G_WAB_SEC&gt;</a:t>
            </a:r>
            <a:endParaRPr lang="en-US" altLang="de-DE" sz="2800" b="1" dirty="0">
              <a:solidFill>
                <a:schemeClr val="bg1">
                  <a:lumMod val="65000"/>
                </a:schemeClr>
              </a:solidFill>
            </a:endParaRPr>
          </a:p>
        </p:txBody>
      </p:sp>
      <p:graphicFrame>
        <p:nvGraphicFramePr>
          <p:cNvPr id="8" name="Table 4">
            <a:extLst>
              <a:ext uri="{FF2B5EF4-FFF2-40B4-BE49-F238E27FC236}">
                <a16:creationId xmlns:a16="http://schemas.microsoft.com/office/drawing/2014/main" id="{A5F49218-C8D0-499F-8D97-BE48B79EE84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6408579"/>
              </p:ext>
            </p:extLst>
          </p:nvPr>
        </p:nvGraphicFramePr>
        <p:xfrm>
          <a:off x="1077743" y="1189537"/>
          <a:ext cx="5851750" cy="107992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70350">
                  <a:extLst>
                    <a:ext uri="{9D8B030D-6E8A-4147-A177-3AD203B41FA5}">
                      <a16:colId xmlns:a16="http://schemas.microsoft.com/office/drawing/2014/main" val="645870751"/>
                    </a:ext>
                  </a:extLst>
                </a:gridCol>
                <a:gridCol w="1170350">
                  <a:extLst>
                    <a:ext uri="{9D8B030D-6E8A-4147-A177-3AD203B41FA5}">
                      <a16:colId xmlns:a16="http://schemas.microsoft.com/office/drawing/2014/main" val="1740098278"/>
                    </a:ext>
                  </a:extLst>
                </a:gridCol>
                <a:gridCol w="1170350">
                  <a:extLst>
                    <a:ext uri="{9D8B030D-6E8A-4147-A177-3AD203B41FA5}">
                      <a16:colId xmlns:a16="http://schemas.microsoft.com/office/drawing/2014/main" val="2072563598"/>
                    </a:ext>
                  </a:extLst>
                </a:gridCol>
                <a:gridCol w="1170350">
                  <a:extLst>
                    <a:ext uri="{9D8B030D-6E8A-4147-A177-3AD203B41FA5}">
                      <a16:colId xmlns:a16="http://schemas.microsoft.com/office/drawing/2014/main" val="3112765571"/>
                    </a:ext>
                  </a:extLst>
                </a:gridCol>
                <a:gridCol w="1170350">
                  <a:extLst>
                    <a:ext uri="{9D8B030D-6E8A-4147-A177-3AD203B41FA5}">
                      <a16:colId xmlns:a16="http://schemas.microsoft.com/office/drawing/2014/main" val="19783176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Work Task ID</a:t>
                      </a:r>
                      <a:endParaRPr lang="en-IN" sz="120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TU Estimate</a:t>
                      </a:r>
                      <a:endParaRPr lang="en-IN" sz="12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(Study)</a:t>
                      </a:r>
                      <a:endParaRPr lang="en-IN" sz="120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TU Estimate</a:t>
                      </a:r>
                      <a:endParaRPr lang="en-IN" sz="12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(Normative)</a:t>
                      </a:r>
                      <a:endParaRPr lang="en-IN" sz="120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RAN/SA2 Dependency</a:t>
                      </a:r>
                      <a:endParaRPr lang="en-IN" sz="12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(Yes/No/Maybe)</a:t>
                      </a:r>
                      <a:endParaRPr lang="en-IN" sz="120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Inter Work Tasks Dependency</a:t>
                      </a:r>
                      <a:endParaRPr lang="en-IN" sz="120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49240539"/>
                  </a:ext>
                </a:extLst>
              </a:tr>
              <a:tr h="287023"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en-GB" sz="1200" dirty="0">
                          <a:effectLst/>
                          <a:latin typeface="+mn-lt"/>
                        </a:rPr>
                        <a:t>WT1</a:t>
                      </a:r>
                      <a:endParaRPr lang="en-IN" sz="1200" dirty="0">
                        <a:effectLst/>
                        <a:latin typeface="+mn-lt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en-GB" sz="1200" i="1" dirty="0" smtClean="0">
                          <a:solidFill>
                            <a:srgbClr val="0000FF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</a:rPr>
                        <a:t>1</a:t>
                      </a:r>
                      <a:endParaRPr lang="en-IN" sz="1200" i="1" dirty="0">
                        <a:solidFill>
                          <a:srgbClr val="0000FF"/>
                        </a:solidFill>
                        <a:effectLst/>
                        <a:latin typeface="+mn-lt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en-GB" sz="1200" i="1" dirty="0" smtClean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</a:rPr>
                        <a:t>0.5</a:t>
                      </a:r>
                      <a:endParaRPr lang="en-IN" sz="1200" i="1" dirty="0">
                        <a:solidFill>
                          <a:srgbClr val="0000FF"/>
                        </a:solidFill>
                        <a:effectLst/>
                        <a:latin typeface="+mn-lt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en-IN" sz="1200" i="1" dirty="0" smtClean="0">
                          <a:solidFill>
                            <a:srgbClr val="0000FF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</a:rPr>
                        <a:t>Maybe</a:t>
                      </a:r>
                      <a:endParaRPr lang="en-IN" sz="1200" i="1" dirty="0">
                        <a:solidFill>
                          <a:srgbClr val="0000FF"/>
                        </a:solidFill>
                        <a:effectLst/>
                        <a:latin typeface="+mn-lt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en-GB" sz="1200" i="1" dirty="0">
                          <a:solidFill>
                            <a:srgbClr val="0000FF"/>
                          </a:solidFill>
                          <a:effectLst/>
                          <a:latin typeface="+mn-lt"/>
                        </a:rPr>
                        <a:t> </a:t>
                      </a:r>
                      <a:r>
                        <a:rPr lang="en-GB" sz="1200" i="1" dirty="0" smtClean="0">
                          <a:solidFill>
                            <a:srgbClr val="0000FF"/>
                          </a:solidFill>
                          <a:effectLst/>
                          <a:latin typeface="+mn-lt"/>
                        </a:rPr>
                        <a:t>RAN3</a:t>
                      </a:r>
                      <a:endParaRPr lang="en-IN" sz="1200" i="1" dirty="0">
                        <a:solidFill>
                          <a:srgbClr val="0000FF"/>
                        </a:solidFill>
                        <a:effectLst/>
                        <a:latin typeface="+mn-lt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23278316"/>
                  </a:ext>
                </a:extLst>
              </a:tr>
              <a:tr h="244258">
                <a:tc>
                  <a:txBody>
                    <a:bodyPr/>
                    <a:lstStyle/>
                    <a:p>
                      <a:pPr marL="0" algn="ctr" defTabSz="914296" rtl="0" eaLnBrk="1" latinLnBrk="0" hangingPunct="1">
                        <a:spcAft>
                          <a:spcPts val="900"/>
                        </a:spcAft>
                      </a:pPr>
                      <a:r>
                        <a:rPr lang="en-IN" sz="12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WT2</a:t>
                      </a:r>
                      <a:endParaRPr lang="en-IN" sz="12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296" rtl="0" eaLnBrk="1" latinLnBrk="0" hangingPunct="1">
                        <a:spcAft>
                          <a:spcPts val="900"/>
                        </a:spcAft>
                      </a:pPr>
                      <a:r>
                        <a:rPr lang="en-IN" sz="1200" i="1" kern="1200" dirty="0" smtClean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en-IN" sz="1200" i="1" kern="1200" dirty="0">
                        <a:solidFill>
                          <a:srgbClr val="0000FF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296" rtl="0" eaLnBrk="1" latinLnBrk="0" hangingPunct="1">
                        <a:spcAft>
                          <a:spcPts val="900"/>
                        </a:spcAft>
                      </a:pPr>
                      <a:r>
                        <a:rPr lang="en-IN" sz="1200" i="1" kern="1200" dirty="0" smtClean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0.5</a:t>
                      </a:r>
                      <a:endParaRPr lang="en-IN" sz="1200" i="1" kern="1200" dirty="0">
                        <a:solidFill>
                          <a:srgbClr val="0000FF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296" rtl="0" eaLnBrk="1" latinLnBrk="0" hangingPunct="1">
                        <a:spcAft>
                          <a:spcPts val="900"/>
                        </a:spcAft>
                      </a:pPr>
                      <a:r>
                        <a:rPr lang="en-IN" sz="1200" i="1" kern="1200" dirty="0" smtClean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</a:t>
                      </a:r>
                      <a:endParaRPr lang="en-IN" sz="1200" i="1" kern="1200" dirty="0">
                        <a:solidFill>
                          <a:srgbClr val="0000FF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296" rtl="0" eaLnBrk="1" latinLnBrk="0" hangingPunct="1">
                        <a:spcAft>
                          <a:spcPts val="900"/>
                        </a:spcAft>
                      </a:pPr>
                      <a:endParaRPr lang="en-IN" sz="12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258663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89840047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>
            <a:extLst>
              <a:ext uri="{FF2B5EF4-FFF2-40B4-BE49-F238E27FC236}">
                <a16:creationId xmlns:a16="http://schemas.microsoft.com/office/drawing/2014/main" id="{A07DB2E9-956B-42FA-992B-0F25E0DCD4B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78857" y="1805215"/>
            <a:ext cx="5829300" cy="825500"/>
          </a:xfrm>
        </p:spPr>
        <p:txBody>
          <a:bodyPr/>
          <a:lstStyle/>
          <a:p>
            <a:pPr>
              <a:defRPr/>
            </a:pPr>
            <a:r>
              <a:rPr lang="en-US" altLang="en-US" sz="36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Thank You</a:t>
            </a:r>
            <a:r>
              <a:rPr lang="hu-HU" altLang="en-US" sz="36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36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!</a:t>
            </a:r>
          </a:p>
        </p:txBody>
      </p:sp>
    </p:spTree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0347D341463BF439568C262687005F6" ma:contentTypeVersion="13" ma:contentTypeDescription="Create a new document." ma:contentTypeScope="" ma:versionID="ad2cf2490f0c719e3ee4922923800c9e">
  <xsd:schema xmlns:xsd="http://www.w3.org/2001/XMLSchema" xmlns:xs="http://www.w3.org/2001/XMLSchema" xmlns:p="http://schemas.microsoft.com/office/2006/metadata/properties" xmlns:ns3="2ca8e41a-b3d0-462f-857c-48a93d48cc9b" xmlns:ns4="199dcaf0-96ce-4e65-9ae8-79a6ae4aa63e" targetNamespace="http://schemas.microsoft.com/office/2006/metadata/properties" ma:root="true" ma:fieldsID="54b66be8fa2c69c44067c6665534d727" ns3:_="" ns4:_="">
    <xsd:import namespace="2ca8e41a-b3d0-462f-857c-48a93d48cc9b"/>
    <xsd:import namespace="199dcaf0-96ce-4e65-9ae8-79a6ae4aa63e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Location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ca8e41a-b3d0-462f-857c-48a93d48cc9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99dcaf0-96ce-4e65-9ae8-79a6ae4aa63e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DD984DB-5EC2-448D-8349-C4C18D6F047B}">
  <ds:schemaRefs>
    <ds:schemaRef ds:uri="http://purl.org/dc/elements/1.1/"/>
    <ds:schemaRef ds:uri="http://purl.org/dc/dcmitype/"/>
    <ds:schemaRef ds:uri="http://schemas.microsoft.com/office/2006/documentManagement/types"/>
    <ds:schemaRef ds:uri="199dcaf0-96ce-4e65-9ae8-79a6ae4aa63e"/>
    <ds:schemaRef ds:uri="http://schemas.microsoft.com/office/infopath/2007/PartnerControls"/>
    <ds:schemaRef ds:uri="http://www.w3.org/XML/1998/namespace"/>
    <ds:schemaRef ds:uri="http://schemas.openxmlformats.org/package/2006/metadata/core-properties"/>
    <ds:schemaRef ds:uri="2ca8e41a-b3d0-462f-857c-48a93d48cc9b"/>
    <ds:schemaRef ds:uri="http://schemas.microsoft.com/office/2006/metadata/properties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D0DE101F-A034-4B5A-BEBB-E4455608FEA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ca8e41a-b3d0-462f-857c-48a93d48cc9b"/>
    <ds:schemaRef ds:uri="199dcaf0-96ce-4e65-9ae8-79a6ae4aa63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84542</TotalTime>
  <Words>187</Words>
  <Application>Microsoft Office PowerPoint</Application>
  <PresentationFormat>全屏显示(16:9)</PresentationFormat>
  <Paragraphs>63</Paragraphs>
  <Slides>4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11" baseType="lpstr">
      <vt:lpstr>MS Mincho</vt:lpstr>
      <vt:lpstr>ＭＳ Ｐゴシック</vt:lpstr>
      <vt:lpstr>ＭＳ Ｐゴシック</vt:lpstr>
      <vt:lpstr>Arial</vt:lpstr>
      <vt:lpstr>Calibri</vt:lpstr>
      <vt:lpstr>Times New Roman</vt:lpstr>
      <vt:lpstr>Office Theme</vt:lpstr>
      <vt:lpstr>PowerPoint 演示文稿</vt:lpstr>
      <vt:lpstr>5G-A WID: &lt;FS_5G_WAB_SEC&gt;</vt:lpstr>
      <vt:lpstr>5G-A WID: &lt;FS_5G_WAB_SEC&gt;</vt:lpstr>
      <vt:lpstr>Thank You !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dc:description>© 2009  All rights reserved</dc:description>
  <cp:lastModifiedBy>Weihan Gao-CTC</cp:lastModifiedBy>
  <cp:revision>2548</cp:revision>
  <cp:lastPrinted>2017-02-24T12:37:51Z</cp:lastPrinted>
  <dcterms:created xsi:type="dcterms:W3CDTF">2008-08-30T09:32:10Z</dcterms:created>
  <dcterms:modified xsi:type="dcterms:W3CDTF">2026-02-20T09:22:16Z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0x01010050347D341463BF439568C262687005F6</vt:lpwstr>
  </property>
</Properties>
</file>