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28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164" d="100"/>
          <a:sy n="164" d="100"/>
        </p:scale>
        <p:origin x="1572" y="138"/>
      </p:cViewPr>
      <p:guideLst>
        <p:guide orient="horz" pos="2190"/>
        <p:guide pos="28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7515" y="2130425"/>
            <a:ext cx="8189595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FS_PLMNNPN_Ph2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Jun Shen (China Telecom)</a:t>
            </a:r>
            <a:r>
              <a:rPr lang="en-GB" sz="1800" b="1" dirty="0">
                <a:latin typeface="Arial" panose="020B0604020202020204" pitchFamily="34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ClrTx/>
              <a:buSzTx/>
              <a:buFontTx/>
            </a:pPr>
            <a:r>
              <a:rPr lang="en-US" altLang="en-US" sz="2000" b="1" dirty="0"/>
              <a:t>Yuze Liu (ZTE)</a:t>
            </a:r>
            <a:endParaRPr lang="en-US" altLang="en-US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2 KIs and evaluation for SBA interface protection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agreed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Was not included in agenda as offline discussion was needed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  <a:endParaRPr lang="en-CA" altLang="zh-CN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 and conclusion for KI#2 agreed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(upcoming) meeting:</a:t>
            </a:r>
            <a:endParaRPr lang="en-CA" altLang="zh-CN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Request to be part of the agenda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Open for solution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and conclusion for </a:t>
            </a:r>
            <a:r>
              <a:rPr lang="en-US" altLang="en-CA" sz="14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KI#1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‘FS_PLMNNPN_Ph2’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/>
                <a:gridCol w="1170350"/>
                <a:gridCol w="1170350"/>
                <a:gridCol w="1170350"/>
                <a:gridCol w="117035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r>
                        <a:rPr lang="en-US" altLang="en-GB" sz="1200" dirty="0">
                          <a:effectLst/>
                        </a:rPr>
                        <a:t>&amp;2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US" alt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No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43610" y="6495415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</a:t>
            </a:r>
            <a:r>
              <a:rPr lang="en-US" altLang="de-DE" sz="1400" dirty="0"/>
              <a:t>5</a:t>
            </a:r>
            <a:r>
              <a:rPr lang="de-DE" altLang="de-DE" sz="1400" dirty="0"/>
              <a:t>8 v0.</a:t>
            </a:r>
            <a:r>
              <a:rPr lang="en-US" altLang="de-DE" sz="1400" dirty="0"/>
              <a:t>2</a:t>
            </a:r>
            <a:r>
              <a:rPr lang="de-DE" altLang="de-DE" sz="1400" dirty="0"/>
              <a:t>.</a:t>
            </a:r>
            <a:r>
              <a:rPr lang="en-US" altLang="de-DE" sz="1400" dirty="0"/>
              <a:t>0</a:t>
            </a:r>
            <a:r>
              <a:rPr lang="de-DE" altLang="de-DE" sz="1400" dirty="0"/>
              <a:t> currently includes </a:t>
            </a:r>
            <a:r>
              <a:rPr lang="en-US" altLang="en-GB" sz="14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2 KIs, 1 solution, 1 conclusion, and evaluation for SBA interface protection</a:t>
            </a:r>
            <a:r>
              <a:rPr lang="de-DE" altLang="de-DE" sz="1400" dirty="0"/>
              <a:t> of the study.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en-GB" sz="1400" dirty="0"/>
              <a:t>None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400" dirty="0"/>
              <a:t>None</a:t>
            </a:r>
            <a:r>
              <a:rPr lang="en-GB" sz="1400" dirty="0"/>
              <a:t>.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  <a:endParaRPr lang="en-US" altLang="zh-CN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‘‘FS_PLMNNPN_Ph2‘‘ status after SA3#126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1090017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for PLMN hosting a NPN phase 2</a:t>
                      </a:r>
                      <a:endParaRPr lang="en-IN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FS_PLMNNPN_Ph2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Solutions and conclusion to KI#1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SA3#125 - None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>
                <a:sym typeface="+mn-ea"/>
              </a:rPr>
              <a:t>SA3#126 - 0.5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 TUs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  <a:endParaRPr lang="de-DE" sz="1600" b="1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400" dirty="0"/>
              <a:t>0</a:t>
            </a:r>
            <a:r>
              <a:rPr lang="de-DE" sz="1400" dirty="0"/>
              <a:t>.5 TUs</a:t>
            </a:r>
            <a:endParaRPr lang="de-DE" sz="14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SA3#127/SA3#128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85403" y="411480"/>
            <a:ext cx="71132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‘‘FS_PLMNNPN_Ph2‘‘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1250</Words>
  <Application>WPS 演示</Application>
  <PresentationFormat>On-screen Show (4:3)</PresentationFormat>
  <Paragraphs>123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Symbol</vt:lpstr>
      <vt:lpstr>MS Mincho</vt:lpstr>
      <vt:lpstr>Yu Gothic UI</vt:lpstr>
      <vt:lpstr>Calibri</vt:lpstr>
      <vt:lpstr>微软雅黑</vt:lpstr>
      <vt:lpstr>Arial Unicode MS</vt:lpstr>
      <vt:lpstr>Office Theme</vt:lpstr>
      <vt:lpstr>SA WG3 Status report for ‘FS_PLMNNPN_Ph2’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1354</cp:revision>
  <dcterms:created xsi:type="dcterms:W3CDTF">2008-08-30T09:32:00Z</dcterms:created>
  <dcterms:modified xsi:type="dcterms:W3CDTF">2026-02-14T01:11:12Z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0ABD097488384FA2B63A2738434BB98A_13</vt:lpwstr>
  </property>
  <property fmtid="{D5CDD505-2E9C-101B-9397-08002B2CF9AE}" pid="14" name="KSOProductBuildVer">
    <vt:lpwstr>2052-12.8.2.15091</vt:lpwstr>
  </property>
</Properties>
</file>