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4" d="100"/>
          <a:sy n="124" d="100"/>
        </p:scale>
        <p:origin x="1224" y="10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2/14/2026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2/14/2026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en-IN" dirty="0"/>
              <a:t>FS_CAPIF_Ph4_SEC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 err="1"/>
              <a:t>Weiyin</a:t>
            </a:r>
            <a:r>
              <a:rPr lang="en-US" altLang="en-US" sz="2000" b="1" dirty="0"/>
              <a:t> Zhang (Chinatelecom)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1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</a:rPr>
              <a:t>Progressed aspects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: Scope, architecture and 4 key issues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b="1" dirty="0">
                <a:latin typeface="Calibri" panose="020F0502020204030204" pitchFamily="34" charset="0"/>
                <a:ea typeface="Calibri" panose="020F0502020204030204" pitchFamily="34" charset="0"/>
              </a:rPr>
              <a:t>Progressed aspects</a:t>
            </a: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 Solutions to KI#1,2,3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b="1" dirty="0">
                <a:latin typeface="Calibri" panose="020F0502020204030204" pitchFamily="34" charset="0"/>
                <a:ea typeface="Calibri" panose="020F0502020204030204" pitchFamily="34" charset="0"/>
              </a:rPr>
              <a:t>Progressed aspects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: Solutions update, evaluation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zh-CN" alt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KI#4</a:t>
            </a:r>
            <a:r>
              <a:rPr lang="zh-CN" alt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</a:rPr>
              <a:t>127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(upcoming)</a:t>
            </a:r>
            <a:r>
              <a:rPr lang="en-CA" altLang="zh-CN" sz="1800" dirty="0">
                <a:latin typeface="Calibri" panose="020F0502020204030204" pitchFamily="34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b="1" dirty="0">
                <a:latin typeface="Calibri" panose="020F0502020204030204" pitchFamily="34" charset="0"/>
              </a:rPr>
              <a:t>Focus to achieve</a:t>
            </a:r>
            <a:r>
              <a:rPr lang="en-CA" altLang="zh-CN" sz="1400" dirty="0">
                <a:latin typeface="Calibri" panose="020F0502020204030204" pitchFamily="34" charset="0"/>
              </a:rPr>
              <a:t>: Solution evaluation and conclusion, Initiate WID</a:t>
            </a:r>
          </a:p>
          <a:p>
            <a:pPr marL="342900" lvl="1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+mn-ea"/>
                <a:cs typeface="+mn-cs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+mn-ea"/>
                <a:cs typeface="+mn-cs"/>
              </a:rPr>
              <a:t>128</a:t>
            </a:r>
            <a:r>
              <a:rPr lang="en-CA" altLang="zh-CN" sz="1800" dirty="0">
                <a:latin typeface="Calibri" panose="020F0502020204030204" pitchFamily="34" charset="0"/>
                <a:ea typeface="+mn-ea"/>
                <a:cs typeface="+mn-cs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Send TR for Info/Approval</a:t>
            </a: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‘FS_CAPIF_Ph4_SEC’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94559"/>
              </p:ext>
            </p:extLst>
          </p:nvPr>
        </p:nvGraphicFramePr>
        <p:xfrm>
          <a:off x="844883" y="148825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33.700-23 v0.3.0 contains the following aspects: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High-level architectures;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4 Kye issues;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11 Solutions;</a:t>
            </a:r>
          </a:p>
          <a:p>
            <a:pPr lvl="2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200" dirty="0"/>
              <a:t>1 conclusion</a:t>
            </a:r>
            <a:endParaRPr lang="en-IN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</a:t>
            </a:r>
            <a:r>
              <a:rPr lang="en-GB" sz="1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‘‘FS_CAPIF_Ph4_SEC‘‘ status after SA3#126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34678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3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CAPIF Phase 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‘FS_CAPIF_Ph4_SEC’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33.700-23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SA3#126 – 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Study: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Normative: 1 TU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0.25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2" name="TextBox 9">
            <a:extLst>
              <a:ext uri="{FF2B5EF4-FFF2-40B4-BE49-F238E27FC236}">
                <a16:creationId xmlns:a16="http://schemas.microsoft.com/office/drawing/2014/main" id="{82D8A40C-3374-A707-57F5-5B6D4502992E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‘‘FS_CAPIF_Ph4_SEC‘‘ status after SA3#126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284</Words>
  <Application>Microsoft Office PowerPoint</Application>
  <PresentationFormat>全屏显示(4:3)</PresentationFormat>
  <Paragraphs>87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‘FS_CAPIF_Ph4_SEC’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Chinatelecom-r1</cp:lastModifiedBy>
  <cp:revision>1354</cp:revision>
  <dcterms:created xsi:type="dcterms:W3CDTF">2008-08-30T09:32:00Z</dcterms:created>
  <dcterms:modified xsi:type="dcterms:W3CDTF">2026-02-14T07:08:56Z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