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2" d="100"/>
          <a:sy n="102" d="100"/>
        </p:scale>
        <p:origin x="6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2/18/2026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2/18/2026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SA3#126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b="1" dirty="0"/>
              <a:t>MCX20-SEC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>
                <a:latin typeface="Arial" charset="0"/>
              </a:rPr>
              <a:t>Inc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1.0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SA3#125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Advance security architecture for MC over IOPS Operation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Maintain coordination with SA6 for MC Recording, MC Discreet Listening, and MC Ambient Listening.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MCX20-SEC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Feature is progressing according to plan.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Fundamental security for MC Recording, MC Logging, MC Ambient Listening, and MC over IOPS is under development.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Maintenance CRs may be required if additional security requirements are identified following conclusion of SA6#69.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Recording, Discreet Listening, and Ambient Listening Architecture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over IOPS Operation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architectural enhancements to existing MC features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MCX20-SEC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645176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1080044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Mission Critical security enhancements for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MCX20-SEC</a:t>
                      </a:r>
                    </a:p>
                  </a:txBody>
                  <a:tcPr marL="68583" marR="68583" marT="34186" marB="34186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Rel-20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2026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GB" sz="1200" dirty="0">
                        <a:solidFill>
                          <a:srgbClr val="FF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33.180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SA3#123 – 0.6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SA3#125 - 0.4</a:t>
            </a:r>
            <a:endParaRPr lang="en-GB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TSG#112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MCX20-SEC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purl.org/dc/terms/"/>
    <ds:schemaRef ds:uri="71c5aaf6-e6ce-465b-b873-5148d2a4c105"/>
    <ds:schemaRef ds:uri="http://schemas.microsoft.com/office/2006/documentManagement/types"/>
    <ds:schemaRef ds:uri="e0d6c333-3612-4d65-a7f4-5976eb42d46a"/>
    <ds:schemaRef ds:uri="http://schemas.openxmlformats.org/package/2006/metadata/core-properties"/>
    <ds:schemaRef ds:uri="http://purl.org/dc/elements/1.1/"/>
    <ds:schemaRef ds:uri="http://www.w3.org/XML/1998/namespace"/>
    <ds:schemaRef ds:uri="c67c731b-696e-4d20-8664-fee8943d9cc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8371</TotalTime>
  <Words>192</Words>
  <Application>Microsoft Office PowerPoint</Application>
  <PresentationFormat>On-screen Show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MCX20-SEC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1322</cp:revision>
  <dcterms:created xsi:type="dcterms:W3CDTF">2008-08-30T09:32:10Z</dcterms:created>
  <dcterms:modified xsi:type="dcterms:W3CDTF">2026-02-18T14:33:34Z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