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0"/>
  </p:notesMasterIdLst>
  <p:handoutMasterIdLst>
    <p:handoutMasterId r:id="rId11"/>
  </p:handoutMasterIdLst>
  <p:sldIdLst>
    <p:sldId id="341" r:id="rId5"/>
    <p:sldId id="363" r:id="rId6"/>
    <p:sldId id="367" r:id="rId7"/>
    <p:sldId id="364" r:id="rId8"/>
    <p:sldId id="365" r:id="rId9"/>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CC239D-8295-4395-9DE6-6C56CE67A000}" v="99" dt="2025-08-07T11:16:26.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145" d="100"/>
          <a:sy n="145" d="100"/>
        </p:scale>
        <p:origin x="126" y="1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rd, Lars" userId="c86407c5-7eca-44d1-a9bb-afe13fa7bdad" providerId="ADAL" clId="{69CC239D-8295-4395-9DE6-6C56CE67A000}"/>
    <pc:docChg chg="custSel addSld delSld modSld modMainMaster">
      <pc:chgData name="Nord, Lars" userId="c86407c5-7eca-44d1-a9bb-afe13fa7bdad" providerId="ADAL" clId="{69CC239D-8295-4395-9DE6-6C56CE67A000}" dt="2025-08-07T11:29:18.344" v="3101" actId="20577"/>
      <pc:docMkLst>
        <pc:docMk/>
      </pc:docMkLst>
      <pc:sldChg chg="modSp mod">
        <pc:chgData name="Nord, Lars" userId="c86407c5-7eca-44d1-a9bb-afe13fa7bdad" providerId="ADAL" clId="{69CC239D-8295-4395-9DE6-6C56CE67A000}" dt="2025-08-07T08:45:54.482" v="69" actId="14100"/>
        <pc:sldMkLst>
          <pc:docMk/>
          <pc:sldMk cId="0" sldId="341"/>
        </pc:sldMkLst>
        <pc:spChg chg="mod">
          <ac:chgData name="Nord, Lars" userId="c86407c5-7eca-44d1-a9bb-afe13fa7bdad" providerId="ADAL" clId="{69CC239D-8295-4395-9DE6-6C56CE67A000}" dt="2025-08-07T08:45:54.482" v="69" actId="14100"/>
          <ac:spMkLst>
            <pc:docMk/>
            <pc:sldMk cId="0" sldId="341"/>
            <ac:spMk id="5122" creationId="{6BFCA172-672F-4297-B767-9F7EDE373FA1}"/>
          </ac:spMkLst>
        </pc:spChg>
        <pc:spChg chg="mod">
          <ac:chgData name="Nord, Lars" userId="c86407c5-7eca-44d1-a9bb-afe13fa7bdad" providerId="ADAL" clId="{69CC239D-8295-4395-9DE6-6C56CE67A000}" dt="2025-08-07T08:45:48.285" v="68" actId="20577"/>
          <ac:spMkLst>
            <pc:docMk/>
            <pc:sldMk cId="0" sldId="341"/>
            <ac:spMk id="5123" creationId="{9FAD3684-801E-4E1E-85EB-F5F3E5D37277}"/>
          </ac:spMkLst>
        </pc:spChg>
      </pc:sldChg>
      <pc:sldChg chg="modSp mod">
        <pc:chgData name="Nord, Lars" userId="c86407c5-7eca-44d1-a9bb-afe13fa7bdad" providerId="ADAL" clId="{69CC239D-8295-4395-9DE6-6C56CE67A000}" dt="2025-08-07T11:25:35.474" v="3000" actId="20577"/>
        <pc:sldMkLst>
          <pc:docMk/>
          <pc:sldMk cId="0" sldId="363"/>
        </pc:sldMkLst>
        <pc:spChg chg="mod">
          <ac:chgData name="Nord, Lars" userId="c86407c5-7eca-44d1-a9bb-afe13fa7bdad" providerId="ADAL" clId="{69CC239D-8295-4395-9DE6-6C56CE67A000}" dt="2025-08-07T11:25:20.895" v="2994" actId="20577"/>
          <ac:spMkLst>
            <pc:docMk/>
            <pc:sldMk cId="0" sldId="363"/>
            <ac:spMk id="6146" creationId="{39BD4D34-87E7-4105-B586-4767AFA2F0F4}"/>
          </ac:spMkLst>
        </pc:spChg>
        <pc:spChg chg="mod">
          <ac:chgData name="Nord, Lars" userId="c86407c5-7eca-44d1-a9bb-afe13fa7bdad" providerId="ADAL" clId="{69CC239D-8295-4395-9DE6-6C56CE67A000}" dt="2025-08-07T11:25:35.474" v="3000" actId="20577"/>
          <ac:spMkLst>
            <pc:docMk/>
            <pc:sldMk cId="0" sldId="363"/>
            <ac:spMk id="6147" creationId="{33CFEE74-7B51-47B2-8BC9-945D38E983E7}"/>
          </ac:spMkLst>
        </pc:spChg>
      </pc:sldChg>
      <pc:sldChg chg="addSp modSp mod">
        <pc:chgData name="Nord, Lars" userId="c86407c5-7eca-44d1-a9bb-afe13fa7bdad" providerId="ADAL" clId="{69CC239D-8295-4395-9DE6-6C56CE67A000}" dt="2025-08-07T11:13:59.988" v="2892" actId="20577"/>
        <pc:sldMkLst>
          <pc:docMk/>
          <pc:sldMk cId="0" sldId="364"/>
        </pc:sldMkLst>
        <pc:spChg chg="add mod">
          <ac:chgData name="Nord, Lars" userId="c86407c5-7eca-44d1-a9bb-afe13fa7bdad" providerId="ADAL" clId="{69CC239D-8295-4395-9DE6-6C56CE67A000}" dt="2025-08-07T09:28:47.499" v="2061" actId="1037"/>
          <ac:spMkLst>
            <pc:docMk/>
            <pc:sldMk cId="0" sldId="364"/>
            <ac:spMk id="2" creationId="{8E70BE4F-5D6B-45CA-09DB-2EE07DD115AA}"/>
          </ac:spMkLst>
        </pc:spChg>
        <pc:spChg chg="add mod">
          <ac:chgData name="Nord, Lars" userId="c86407c5-7eca-44d1-a9bb-afe13fa7bdad" providerId="ADAL" clId="{69CC239D-8295-4395-9DE6-6C56CE67A000}" dt="2025-08-07T11:13:59.988" v="2892" actId="20577"/>
          <ac:spMkLst>
            <pc:docMk/>
            <pc:sldMk cId="0" sldId="364"/>
            <ac:spMk id="3" creationId="{32B8BA67-1693-FA34-5659-117AF5E9A154}"/>
          </ac:spMkLst>
        </pc:spChg>
        <pc:spChg chg="mod">
          <ac:chgData name="Nord, Lars" userId="c86407c5-7eca-44d1-a9bb-afe13fa7bdad" providerId="ADAL" clId="{69CC239D-8295-4395-9DE6-6C56CE67A000}" dt="2025-08-07T09:21:32.572" v="1692" actId="20577"/>
          <ac:spMkLst>
            <pc:docMk/>
            <pc:sldMk cId="0" sldId="364"/>
            <ac:spMk id="7170" creationId="{3794A7AC-F975-4B82-9FCA-9C67ECE03726}"/>
          </ac:spMkLst>
        </pc:spChg>
        <pc:spChg chg="mod">
          <ac:chgData name="Nord, Lars" userId="c86407c5-7eca-44d1-a9bb-afe13fa7bdad" providerId="ADAL" clId="{69CC239D-8295-4395-9DE6-6C56CE67A000}" dt="2025-08-07T11:13:47.730" v="2874" actId="20577"/>
          <ac:spMkLst>
            <pc:docMk/>
            <pc:sldMk cId="0" sldId="364"/>
            <ac:spMk id="7171" creationId="{8B215120-9330-4C24-86C0-93DB3C460B0D}"/>
          </ac:spMkLst>
        </pc:spChg>
      </pc:sldChg>
      <pc:sldChg chg="modSp mod">
        <pc:chgData name="Nord, Lars" userId="c86407c5-7eca-44d1-a9bb-afe13fa7bdad" providerId="ADAL" clId="{69CC239D-8295-4395-9DE6-6C56CE67A000}" dt="2025-08-07T11:17:14.746" v="2990" actId="6549"/>
        <pc:sldMkLst>
          <pc:docMk/>
          <pc:sldMk cId="0" sldId="365"/>
        </pc:sldMkLst>
        <pc:spChg chg="mod">
          <ac:chgData name="Nord, Lars" userId="c86407c5-7eca-44d1-a9bb-afe13fa7bdad" providerId="ADAL" clId="{69CC239D-8295-4395-9DE6-6C56CE67A000}" dt="2025-08-07T10:53:57.165" v="2771" actId="20577"/>
          <ac:spMkLst>
            <pc:docMk/>
            <pc:sldMk cId="0" sldId="365"/>
            <ac:spMk id="8194" creationId="{3AFF4909-1900-46CD-87F7-AE296C59418F}"/>
          </ac:spMkLst>
        </pc:spChg>
        <pc:spChg chg="mod">
          <ac:chgData name="Nord, Lars" userId="c86407c5-7eca-44d1-a9bb-afe13fa7bdad" providerId="ADAL" clId="{69CC239D-8295-4395-9DE6-6C56CE67A000}" dt="2025-08-07T11:17:14.746" v="2990" actId="6549"/>
          <ac:spMkLst>
            <pc:docMk/>
            <pc:sldMk cId="0" sldId="365"/>
            <ac:spMk id="8195" creationId="{A955EC6E-B2A1-4AA5-9F6A-E317D7FE324C}"/>
          </ac:spMkLst>
        </pc:spChg>
      </pc:sldChg>
      <pc:sldChg chg="add del">
        <pc:chgData name="Nord, Lars" userId="c86407c5-7eca-44d1-a9bb-afe13fa7bdad" providerId="ADAL" clId="{69CC239D-8295-4395-9DE6-6C56CE67A000}" dt="2025-08-07T10:55:13.623" v="2772" actId="47"/>
        <pc:sldMkLst>
          <pc:docMk/>
          <pc:sldMk cId="799844247" sldId="366"/>
        </pc:sldMkLst>
      </pc:sldChg>
      <pc:sldChg chg="add del">
        <pc:chgData name="Nord, Lars" userId="c86407c5-7eca-44d1-a9bb-afe13fa7bdad" providerId="ADAL" clId="{69CC239D-8295-4395-9DE6-6C56CE67A000}" dt="2025-08-07T10:12:59.137" v="2347"/>
        <pc:sldMkLst>
          <pc:docMk/>
          <pc:sldMk cId="1082275347" sldId="367"/>
        </pc:sldMkLst>
      </pc:sldChg>
      <pc:sldChg chg="modSp add mod">
        <pc:chgData name="Nord, Lars" userId="c86407c5-7eca-44d1-a9bb-afe13fa7bdad" providerId="ADAL" clId="{69CC239D-8295-4395-9DE6-6C56CE67A000}" dt="2025-08-07T11:29:18.344" v="3101" actId="20577"/>
        <pc:sldMkLst>
          <pc:docMk/>
          <pc:sldMk cId="4178550618" sldId="367"/>
        </pc:sldMkLst>
        <pc:spChg chg="mod">
          <ac:chgData name="Nord, Lars" userId="c86407c5-7eca-44d1-a9bb-afe13fa7bdad" providerId="ADAL" clId="{69CC239D-8295-4395-9DE6-6C56CE67A000}" dt="2025-08-07T11:25:25.662" v="2998" actId="20577"/>
          <ac:spMkLst>
            <pc:docMk/>
            <pc:sldMk cId="4178550618" sldId="367"/>
            <ac:spMk id="6146" creationId="{39BD4D34-87E7-4105-B586-4767AFA2F0F4}"/>
          </ac:spMkLst>
        </pc:spChg>
        <pc:spChg chg="mod">
          <ac:chgData name="Nord, Lars" userId="c86407c5-7eca-44d1-a9bb-afe13fa7bdad" providerId="ADAL" clId="{69CC239D-8295-4395-9DE6-6C56CE67A000}" dt="2025-08-07T11:29:18.344" v="3101" actId="20577"/>
          <ac:spMkLst>
            <pc:docMk/>
            <pc:sldMk cId="4178550618" sldId="367"/>
            <ac:spMk id="6147" creationId="{33CFEE74-7B51-47B2-8BC9-945D38E983E7}"/>
          </ac:spMkLst>
        </pc:spChg>
      </pc:sldChg>
      <pc:sldMasterChg chg="modSp mod">
        <pc:chgData name="Nord, Lars" userId="c86407c5-7eca-44d1-a9bb-afe13fa7bdad" providerId="ADAL" clId="{69CC239D-8295-4395-9DE6-6C56CE67A000}" dt="2025-08-07T11:08:45.489" v="2822" actId="20577"/>
        <pc:sldMasterMkLst>
          <pc:docMk/>
          <pc:sldMasterMk cId="0" sldId="2147485146"/>
        </pc:sldMasterMkLst>
        <pc:spChg chg="mod">
          <ac:chgData name="Nord, Lars" userId="c86407c5-7eca-44d1-a9bb-afe13fa7bdad" providerId="ADAL" clId="{69CC239D-8295-4395-9DE6-6C56CE67A000}" dt="2025-08-07T11:08:45.489" v="2822" actId="20577"/>
          <ac:spMkLst>
            <pc:docMk/>
            <pc:sldMasterMk cId="0" sldId="2147485146"/>
            <ac:spMk id="11" creationId="{AA2802BD-1B72-4AD1-8184-0FD099607084}"/>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&lt;</a:t>
            </a:r>
            <a:r>
              <a:rPr lang="sv-SE" altLang="en-US" sz="1200" b="1" i="1" dirty="0">
                <a:latin typeface="Arial "/>
              </a:rPr>
              <a:t>meeting</a:t>
            </a:r>
            <a:r>
              <a:rPr lang="sv-SE" altLang="en-US" sz="1200" b="1" dirty="0">
                <a:latin typeface="Arial "/>
              </a:rPr>
              <a:t>&gt;	</a:t>
            </a:r>
          </a:p>
          <a:p>
            <a:pPr eaLnBrk="1" hangingPunct="1">
              <a:defRPr/>
            </a:pPr>
            <a:r>
              <a:rPr lang="sv-SE" altLang="en-US" sz="1200" b="1" dirty="0">
                <a:latin typeface="Arial "/>
              </a:rPr>
              <a:t>CC#1, August 2025</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8533082" cy="2852737"/>
          </a:xfrm>
        </p:spPr>
        <p:txBody>
          <a:bodyPr/>
          <a:lstStyle/>
          <a:p>
            <a:pPr eaLnBrk="1" hangingPunct="1"/>
            <a:r>
              <a:rPr lang="en-GB" altLang="en-US" dirty="0"/>
              <a:t>Authentication Discussion</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Sony</a:t>
            </a:r>
          </a:p>
          <a:p>
            <a:pPr marL="0" indent="0" eaLnBrk="1" hangingPunct="1">
              <a:buFontTx/>
              <a:buNone/>
            </a:pP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a:t>Outstanding decisions </a:t>
            </a:r>
            <a:r>
              <a:rPr lang="en-GB" altLang="en-US" sz="3600" dirty="0"/>
              <a:t>(list of ENs)</a:t>
            </a:r>
            <a:endParaRPr lang="en-GB"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Which NF performs the Authentication tasks (ADM or AIOTF)?</a:t>
            </a:r>
          </a:p>
          <a:p>
            <a:pPr lvl="1"/>
            <a:r>
              <a:rPr lang="en-US" altLang="en-US" dirty="0">
                <a:solidFill>
                  <a:srgbClr val="FF0000"/>
                </a:solidFill>
              </a:rPr>
              <a:t>Editor’s Note: Whether ADM or AIOTF generates </a:t>
            </a:r>
            <a:r>
              <a:rPr lang="en-US" altLang="en-US" dirty="0" err="1">
                <a:solidFill>
                  <a:srgbClr val="FF0000"/>
                </a:solidFill>
              </a:rPr>
              <a:t>RANDAIOT_n</a:t>
            </a:r>
            <a:r>
              <a:rPr lang="en-US" altLang="en-US" dirty="0">
                <a:solidFill>
                  <a:srgbClr val="FF0000"/>
                </a:solidFill>
              </a:rPr>
              <a:t> is FFS</a:t>
            </a:r>
          </a:p>
          <a:p>
            <a:pPr lvl="1"/>
            <a:r>
              <a:rPr lang="en-US" altLang="en-US" dirty="0">
                <a:solidFill>
                  <a:srgbClr val="FF0000"/>
                </a:solidFill>
              </a:rPr>
              <a:t>Editor’s Note: </a:t>
            </a:r>
            <a:r>
              <a:rPr lang="en-US" altLang="en-US" u="sng" dirty="0">
                <a:solidFill>
                  <a:srgbClr val="FF0000"/>
                </a:solidFill>
              </a:rPr>
              <a:t>How RESAIOT is derived </a:t>
            </a:r>
            <a:r>
              <a:rPr lang="en-US" altLang="en-US" dirty="0">
                <a:solidFill>
                  <a:srgbClr val="FF0000"/>
                </a:solidFill>
              </a:rPr>
              <a:t>and whether it is derived from </a:t>
            </a:r>
            <a:r>
              <a:rPr lang="en-US" altLang="en-US" dirty="0" err="1">
                <a:solidFill>
                  <a:srgbClr val="FF0000"/>
                </a:solidFill>
              </a:rPr>
              <a:t>KAIoT</a:t>
            </a:r>
            <a:r>
              <a:rPr lang="en-US" altLang="en-US" dirty="0">
                <a:solidFill>
                  <a:srgbClr val="FF0000"/>
                </a:solidFill>
              </a:rPr>
              <a:t> or intermediate key is FFS </a:t>
            </a:r>
          </a:p>
          <a:p>
            <a:pPr lvl="1"/>
            <a:r>
              <a:rPr lang="en-US" altLang="en-US" dirty="0">
                <a:solidFill>
                  <a:srgbClr val="FF0000"/>
                </a:solidFill>
              </a:rPr>
              <a:t>Editor’s note: The impact of interaction between AIOTF and ADM is FFS. If the authentication is expected to be run more often than normal UE, (e.g., during each inventory procedure), the analysis of load of ADM is FFS. </a:t>
            </a:r>
          </a:p>
          <a:p>
            <a:r>
              <a:rPr lang="en-US" altLang="en-US" dirty="0"/>
              <a:t>Which Key is used?</a:t>
            </a:r>
          </a:p>
          <a:p>
            <a:pPr lvl="1"/>
            <a:r>
              <a:rPr lang="en-US" altLang="en-US" dirty="0">
                <a:solidFill>
                  <a:srgbClr val="FF0000"/>
                </a:solidFill>
              </a:rPr>
              <a:t>Editor’s Note: How RESAIOT is derived and whether it is </a:t>
            </a:r>
            <a:r>
              <a:rPr lang="en-US" altLang="en-US" u="sng" dirty="0">
                <a:solidFill>
                  <a:srgbClr val="FF0000"/>
                </a:solidFill>
              </a:rPr>
              <a:t>derived from </a:t>
            </a:r>
            <a:r>
              <a:rPr lang="en-US" altLang="en-US" u="sng" dirty="0" err="1">
                <a:solidFill>
                  <a:srgbClr val="FF0000"/>
                </a:solidFill>
              </a:rPr>
              <a:t>KAIoT</a:t>
            </a:r>
            <a:r>
              <a:rPr lang="en-US" altLang="en-US" u="sng" dirty="0">
                <a:solidFill>
                  <a:srgbClr val="FF0000"/>
                </a:solidFill>
              </a:rPr>
              <a:t> or intermediate key is FFS</a:t>
            </a:r>
          </a:p>
          <a:p>
            <a:pPr lvl="1"/>
            <a:r>
              <a:rPr lang="en-US" altLang="en-US" dirty="0">
                <a:solidFill>
                  <a:srgbClr val="FF0000"/>
                </a:solidFill>
              </a:rPr>
              <a:t>Editor’s note: How and where to derive keys is FFS.  </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a:t>Outstanding decisions (</a:t>
            </a:r>
            <a:r>
              <a:rPr lang="en-GB" altLang="en-US" sz="3600" dirty="0"/>
              <a:t>Cont.)</a:t>
            </a:r>
            <a:endParaRPr lang="en-GB" altLang="en-US"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Which NF performs the Authentication tasks (ADM or AIOTF)?</a:t>
            </a:r>
          </a:p>
          <a:p>
            <a:pPr lvl="1"/>
            <a:r>
              <a:rPr lang="en-US" altLang="en-US" dirty="0"/>
              <a:t>Authentication is performed at every Inventory request i.e., the authentication is frequent</a:t>
            </a:r>
          </a:p>
          <a:p>
            <a:pPr lvl="1"/>
            <a:r>
              <a:rPr lang="en-US" altLang="en-US" dirty="0"/>
              <a:t>The </a:t>
            </a:r>
            <a:r>
              <a:rPr lang="en-US" altLang="en-US" dirty="0" err="1"/>
              <a:t>RAND_AIOT_n</a:t>
            </a:r>
            <a:r>
              <a:rPr lang="en-US" altLang="en-US" dirty="0"/>
              <a:t> may be used also for ID protection clause 5.4.</a:t>
            </a:r>
          </a:p>
          <a:p>
            <a:r>
              <a:rPr lang="en-US" altLang="en-US" dirty="0"/>
              <a:t>Which Key is used?</a:t>
            </a:r>
          </a:p>
          <a:p>
            <a:pPr lvl="1"/>
            <a:r>
              <a:rPr lang="en-US" altLang="en-US" dirty="0"/>
              <a:t>Depends on NF decision as Root Key should only be stored in the ADM.</a:t>
            </a:r>
          </a:p>
          <a:p>
            <a:pPr lvl="1"/>
            <a:r>
              <a:rPr lang="en-US" altLang="en-US" dirty="0"/>
              <a:t>If a session key is used, then the ADM and device must derive a new session key at every Inventory Request -&gt; Increased load!</a:t>
            </a:r>
          </a:p>
          <a:p>
            <a:pPr lvl="1"/>
            <a:r>
              <a:rPr lang="en-US" altLang="en-US"/>
              <a:t>Un-orthodox option: </a:t>
            </a:r>
            <a:r>
              <a:rPr lang="en-US" altLang="en-US" dirty="0"/>
              <a:t>AIOTF stores the root key in </a:t>
            </a:r>
            <a:r>
              <a:rPr lang="en-US" altLang="en-US" dirty="0" err="1"/>
              <a:t>AIoT</a:t>
            </a:r>
            <a:r>
              <a:rPr lang="en-US" altLang="en-US" dirty="0"/>
              <a:t> Device Context!</a:t>
            </a:r>
          </a:p>
          <a:p>
            <a:pPr lvl="2"/>
            <a:r>
              <a:rPr lang="en-US" altLang="en-US" dirty="0"/>
              <a:t>Positive: Minimize load in ADM and </a:t>
            </a:r>
            <a:r>
              <a:rPr lang="en-US" altLang="en-US" dirty="0" err="1"/>
              <a:t>AIoT</a:t>
            </a:r>
            <a:r>
              <a:rPr lang="en-US" altLang="en-US" dirty="0"/>
              <a:t> Device, minimize interaction ADM - AIOTF!</a:t>
            </a:r>
          </a:p>
          <a:p>
            <a:pPr lvl="2"/>
            <a:r>
              <a:rPr lang="en-US" altLang="en-US" dirty="0"/>
              <a:t>Negative: Not good security practice!</a:t>
            </a:r>
          </a:p>
        </p:txBody>
      </p:sp>
    </p:spTree>
    <p:extLst>
      <p:ext uri="{BB962C8B-B14F-4D97-AF65-F5344CB8AC3E}">
        <p14:creationId xmlns:p14="http://schemas.microsoft.com/office/powerpoint/2010/main" val="417855061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t>NF performing the authentication</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a:xfrm>
            <a:off x="42214" y="1825624"/>
            <a:ext cx="4965970" cy="4471413"/>
          </a:xfrm>
        </p:spPr>
        <p:txBody>
          <a:bodyPr/>
          <a:lstStyle/>
          <a:p>
            <a:r>
              <a:rPr lang="en-US" altLang="en-US" sz="2400" b="1" dirty="0"/>
              <a:t>ADM (as 0.2.0)</a:t>
            </a:r>
          </a:p>
          <a:p>
            <a:pPr lvl="1"/>
            <a:r>
              <a:rPr lang="en-US" altLang="en-US" sz="2000" dirty="0"/>
              <a:t>Root Key is stored here.</a:t>
            </a:r>
          </a:p>
          <a:p>
            <a:pPr lvl="1"/>
            <a:r>
              <a:rPr lang="en-US" altLang="en-US" sz="2000" dirty="0"/>
              <a:t>ADM task:</a:t>
            </a:r>
          </a:p>
          <a:p>
            <a:pPr lvl="2"/>
            <a:r>
              <a:rPr lang="en-US" altLang="en-US" sz="1800" dirty="0"/>
              <a:t>RAND derivation</a:t>
            </a:r>
          </a:p>
          <a:p>
            <a:pPr lvl="2"/>
            <a:r>
              <a:rPr lang="en-US" altLang="en-US" sz="1800" dirty="0"/>
              <a:t>XRES derivation</a:t>
            </a:r>
          </a:p>
          <a:p>
            <a:pPr lvl="1"/>
            <a:r>
              <a:rPr lang="en-US" altLang="en-US" sz="2000" dirty="0"/>
              <a:t>ADM interaction with AIOTF:</a:t>
            </a:r>
          </a:p>
          <a:p>
            <a:pPr lvl="2"/>
            <a:r>
              <a:rPr lang="en-US" altLang="en-US" sz="1800" dirty="0"/>
              <a:t>Send: RAND</a:t>
            </a:r>
          </a:p>
          <a:p>
            <a:pPr lvl="2"/>
            <a:r>
              <a:rPr lang="en-US" altLang="en-US" sz="1800" dirty="0"/>
              <a:t>Receive: Device ID, RAND</a:t>
            </a:r>
          </a:p>
          <a:p>
            <a:pPr lvl="2"/>
            <a:r>
              <a:rPr lang="en-US" altLang="en-US" sz="1800" dirty="0"/>
              <a:t>Send XRES</a:t>
            </a:r>
          </a:p>
          <a:p>
            <a:pPr lvl="1"/>
            <a:r>
              <a:rPr lang="en-US" altLang="en-US" sz="2000" dirty="0"/>
              <a:t>AIOTF task:</a:t>
            </a:r>
          </a:p>
          <a:p>
            <a:pPr lvl="2"/>
            <a:r>
              <a:rPr lang="en-US" altLang="en-US" sz="1800" dirty="0"/>
              <a:t>Compare RES and XRES</a:t>
            </a:r>
          </a:p>
          <a:p>
            <a:pPr lvl="1"/>
            <a:r>
              <a:rPr lang="en-US" altLang="en-US" sz="2000" dirty="0" err="1"/>
              <a:t>AIoT</a:t>
            </a:r>
            <a:r>
              <a:rPr lang="en-US" altLang="en-US" sz="2000" dirty="0"/>
              <a:t> Device task:</a:t>
            </a:r>
          </a:p>
          <a:p>
            <a:pPr lvl="2"/>
            <a:r>
              <a:rPr lang="en-US" altLang="en-US" sz="1800" dirty="0"/>
              <a:t>Derive RES</a:t>
            </a:r>
          </a:p>
          <a:p>
            <a:pPr lvl="2"/>
            <a:endParaRPr lang="en-US" altLang="en-US" dirty="0"/>
          </a:p>
          <a:p>
            <a:pPr lvl="2"/>
            <a:endParaRPr lang="en-US" altLang="en-US" dirty="0"/>
          </a:p>
        </p:txBody>
      </p:sp>
      <p:sp>
        <p:nvSpPr>
          <p:cNvPr id="2" name="Content Placeholder 2">
            <a:extLst>
              <a:ext uri="{FF2B5EF4-FFF2-40B4-BE49-F238E27FC236}">
                <a16:creationId xmlns:a16="http://schemas.microsoft.com/office/drawing/2014/main" id="{8E70BE4F-5D6B-45CA-09DB-2EE07DD115AA}"/>
              </a:ext>
            </a:extLst>
          </p:cNvPr>
          <p:cNvSpPr txBox="1">
            <a:spLocks/>
          </p:cNvSpPr>
          <p:nvPr/>
        </p:nvSpPr>
        <p:spPr bwMode="auto">
          <a:xfrm>
            <a:off x="3784952" y="1776399"/>
            <a:ext cx="4965970" cy="44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b="1" dirty="0"/>
              <a:t>AIOTF </a:t>
            </a:r>
          </a:p>
          <a:p>
            <a:pPr lvl="1"/>
            <a:r>
              <a:rPr lang="en-US" altLang="en-US" sz="2000" dirty="0"/>
              <a:t>Session Key is used</a:t>
            </a:r>
          </a:p>
          <a:p>
            <a:pPr lvl="1"/>
            <a:r>
              <a:rPr lang="en-US" altLang="en-US" sz="2000" dirty="0"/>
              <a:t>AIOTF task:</a:t>
            </a:r>
          </a:p>
          <a:p>
            <a:pPr lvl="2"/>
            <a:r>
              <a:rPr lang="en-US" altLang="en-US" sz="1800" dirty="0"/>
              <a:t>XRES derivation</a:t>
            </a:r>
          </a:p>
          <a:p>
            <a:pPr lvl="2"/>
            <a:r>
              <a:rPr lang="en-US" altLang="en-US" sz="1800" dirty="0"/>
              <a:t>Compare RES and XRES</a:t>
            </a:r>
          </a:p>
          <a:p>
            <a:pPr lvl="1"/>
            <a:r>
              <a:rPr lang="en-US" altLang="en-US" sz="2000" dirty="0"/>
              <a:t>AIOTF interaction with ADM:</a:t>
            </a:r>
          </a:p>
          <a:p>
            <a:pPr lvl="2"/>
            <a:r>
              <a:rPr lang="en-US" altLang="en-US" sz="1800" dirty="0"/>
              <a:t>Send request</a:t>
            </a:r>
          </a:p>
          <a:p>
            <a:pPr lvl="2"/>
            <a:r>
              <a:rPr lang="en-US" altLang="en-US" sz="1800" dirty="0"/>
              <a:t>Receive: RAND, Session Key(s)</a:t>
            </a:r>
          </a:p>
          <a:p>
            <a:pPr lvl="1"/>
            <a:r>
              <a:rPr lang="en-US" altLang="en-US" sz="2000" dirty="0"/>
              <a:t>ADM task:</a:t>
            </a:r>
          </a:p>
          <a:p>
            <a:pPr lvl="2"/>
            <a:r>
              <a:rPr lang="en-US" altLang="en-US" sz="1800" dirty="0"/>
              <a:t>Derive RAND </a:t>
            </a:r>
          </a:p>
          <a:p>
            <a:pPr lvl="2"/>
            <a:r>
              <a:rPr lang="en-US" altLang="en-US" sz="1800" dirty="0"/>
              <a:t>Derive Session Key for all devices that responded or part of group inventory</a:t>
            </a:r>
          </a:p>
          <a:p>
            <a:pPr lvl="1"/>
            <a:r>
              <a:rPr lang="en-US" altLang="en-US" sz="2000" dirty="0" err="1"/>
              <a:t>AIoT</a:t>
            </a:r>
            <a:r>
              <a:rPr lang="en-US" altLang="en-US" sz="2000" dirty="0"/>
              <a:t> Device task:</a:t>
            </a:r>
          </a:p>
          <a:p>
            <a:pPr lvl="2"/>
            <a:r>
              <a:rPr lang="en-US" altLang="en-US" sz="1800" dirty="0"/>
              <a:t>Derive Session key </a:t>
            </a:r>
          </a:p>
          <a:p>
            <a:pPr lvl="2"/>
            <a:r>
              <a:rPr lang="en-US" altLang="en-US" sz="1800" dirty="0"/>
              <a:t>Derive RES</a:t>
            </a:r>
          </a:p>
          <a:p>
            <a:pPr lvl="2"/>
            <a:endParaRPr lang="en-US" altLang="en-US" dirty="0"/>
          </a:p>
          <a:p>
            <a:pPr lvl="2"/>
            <a:endParaRPr lang="en-US" altLang="en-US" dirty="0"/>
          </a:p>
        </p:txBody>
      </p:sp>
      <p:sp>
        <p:nvSpPr>
          <p:cNvPr id="3" name="Content Placeholder 2">
            <a:extLst>
              <a:ext uri="{FF2B5EF4-FFF2-40B4-BE49-F238E27FC236}">
                <a16:creationId xmlns:a16="http://schemas.microsoft.com/office/drawing/2014/main" id="{32B8BA67-1693-FA34-5659-117AF5E9A154}"/>
              </a:ext>
            </a:extLst>
          </p:cNvPr>
          <p:cNvSpPr txBox="1">
            <a:spLocks/>
          </p:cNvSpPr>
          <p:nvPr/>
        </p:nvSpPr>
        <p:spPr bwMode="auto">
          <a:xfrm>
            <a:off x="8311983" y="1779801"/>
            <a:ext cx="4965970" cy="44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b="1" dirty="0"/>
              <a:t>AIOTF (un-orthodox)</a:t>
            </a:r>
          </a:p>
          <a:p>
            <a:pPr lvl="1"/>
            <a:r>
              <a:rPr lang="en-US" altLang="en-US" sz="2000" dirty="0"/>
              <a:t>Root Key is used</a:t>
            </a:r>
          </a:p>
          <a:p>
            <a:pPr lvl="1"/>
            <a:r>
              <a:rPr lang="en-US" altLang="en-US" sz="2000" dirty="0"/>
              <a:t>AIOTF task:</a:t>
            </a:r>
          </a:p>
          <a:p>
            <a:pPr lvl="2"/>
            <a:r>
              <a:rPr lang="en-US" altLang="en-US" sz="1800" dirty="0"/>
              <a:t>RAND derivation</a:t>
            </a:r>
          </a:p>
          <a:p>
            <a:pPr lvl="2"/>
            <a:r>
              <a:rPr lang="en-US" altLang="en-US" sz="1800" dirty="0"/>
              <a:t>XRES derivation</a:t>
            </a:r>
          </a:p>
          <a:p>
            <a:pPr lvl="2"/>
            <a:r>
              <a:rPr lang="en-US" altLang="en-US" sz="1800" dirty="0"/>
              <a:t>Compare RES and XRES</a:t>
            </a:r>
          </a:p>
          <a:p>
            <a:pPr lvl="1"/>
            <a:r>
              <a:rPr lang="en-US" altLang="en-US" sz="2000" dirty="0"/>
              <a:t>AIOTF interaction with ADM:</a:t>
            </a:r>
          </a:p>
          <a:p>
            <a:pPr lvl="2"/>
            <a:r>
              <a:rPr lang="en-US" altLang="en-US" sz="1800" dirty="0"/>
              <a:t>Send request for Root Key</a:t>
            </a:r>
          </a:p>
          <a:p>
            <a:pPr lvl="1"/>
            <a:r>
              <a:rPr lang="en-US" altLang="en-US" sz="2000" dirty="0"/>
              <a:t>ADM task:</a:t>
            </a:r>
          </a:p>
          <a:p>
            <a:pPr lvl="2"/>
            <a:r>
              <a:rPr lang="en-US" altLang="en-US" sz="1800" dirty="0"/>
              <a:t>none</a:t>
            </a:r>
          </a:p>
          <a:p>
            <a:pPr lvl="1"/>
            <a:r>
              <a:rPr lang="en-US" altLang="en-US" sz="2000" dirty="0" err="1"/>
              <a:t>AIoT</a:t>
            </a:r>
            <a:r>
              <a:rPr lang="en-US" altLang="en-US" sz="2000" dirty="0"/>
              <a:t> Device task:</a:t>
            </a:r>
            <a:r>
              <a:rPr lang="en-US" altLang="en-US" sz="1800" dirty="0"/>
              <a:t> </a:t>
            </a:r>
          </a:p>
          <a:p>
            <a:pPr lvl="2"/>
            <a:r>
              <a:rPr lang="en-US" altLang="en-US" sz="1800" dirty="0"/>
              <a:t>Derive RES</a:t>
            </a:r>
          </a:p>
          <a:p>
            <a:pPr lvl="2"/>
            <a:endParaRPr lang="en-US" altLang="en-US" dirty="0"/>
          </a:p>
          <a:p>
            <a:pPr lvl="2"/>
            <a:endParaRPr lang="en-US" altLang="en-US" dirty="0"/>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dirty="0"/>
              <a:t>Proposals</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a:xfrm>
            <a:off x="838200" y="1825625"/>
            <a:ext cx="10515600" cy="4496234"/>
          </a:xfrm>
        </p:spPr>
        <p:txBody>
          <a:bodyPr/>
          <a:lstStyle/>
          <a:p>
            <a:pPr marL="0" indent="0">
              <a:buNone/>
            </a:pPr>
            <a:r>
              <a:rPr lang="en-US" altLang="en-US" sz="2400" dirty="0"/>
              <a:t>Using a Session Key/Intermediate key increases the load on both the network and device side. Even if a session key is needed for Command procedure it is expected that Inventory only procedure is the dominant executed procedure and optimizing this procedure is important.</a:t>
            </a:r>
          </a:p>
          <a:p>
            <a:r>
              <a:rPr lang="en-US" altLang="en-US" sz="2400" dirty="0"/>
              <a:t>Key Proposal: Root Key is used</a:t>
            </a:r>
          </a:p>
          <a:p>
            <a:pPr marL="0" indent="0">
              <a:buNone/>
            </a:pPr>
            <a:endParaRPr lang="en-US" altLang="en-US" sz="2400" dirty="0"/>
          </a:p>
          <a:p>
            <a:pPr marL="0" indent="0">
              <a:buNone/>
            </a:pPr>
            <a:r>
              <a:rPr lang="en-US" altLang="en-US" sz="2400" dirty="0"/>
              <a:t>NF execution:</a:t>
            </a:r>
          </a:p>
          <a:p>
            <a:r>
              <a:rPr lang="en-US" altLang="en-US" sz="2400" dirty="0"/>
              <a:t>Option A: ADM performs the Authentication</a:t>
            </a:r>
          </a:p>
          <a:p>
            <a:pPr marL="0" indent="0">
              <a:buNone/>
            </a:pPr>
            <a:r>
              <a:rPr lang="en-US" altLang="en-US" sz="2400" dirty="0"/>
              <a:t>             Or</a:t>
            </a:r>
          </a:p>
          <a:p>
            <a:r>
              <a:rPr lang="en-US" altLang="en-US" sz="2400" dirty="0"/>
              <a:t>Option B: Un-orthodox approach is decided – AIOTF performs all tasks, and ADM only performs the storage tasks.</a:t>
            </a: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Metadata/LabelInfo.xml><?xml version="1.0" encoding="utf-8"?>
<clbl:labelList xmlns:clbl="http://schemas.microsoft.com/office/2020/mipLabelMetadata">
  <clbl:label id="{66c65d8a-9158-4521-a2d8-664963db48e4}" enabled="0" method="" siteId="{66c65d8a-9158-4521-a2d8-664963db48e4}" removed="1"/>
</clbl:labelList>
</file>

<file path=docProps/app.xml><?xml version="1.0" encoding="utf-8"?>
<Properties xmlns="http://schemas.openxmlformats.org/officeDocument/2006/extended-properties" xmlns:vt="http://schemas.openxmlformats.org/officeDocument/2006/docPropsVTypes">
  <Template>Office Theme</Template>
  <TotalTime>5466</TotalTime>
  <Words>500</Words>
  <Application>Microsoft Office PowerPoint</Application>
  <PresentationFormat>Widescreen</PresentationFormat>
  <Paragraphs>68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vt:lpstr>
      <vt:lpstr>Calibri</vt:lpstr>
      <vt:lpstr>Calibri Light</vt:lpstr>
      <vt:lpstr>Times New Roman</vt:lpstr>
      <vt:lpstr>Office Theme</vt:lpstr>
      <vt:lpstr>Authentication Discussion</vt:lpstr>
      <vt:lpstr>Outstanding decisions (list of ENs)</vt:lpstr>
      <vt:lpstr>Outstanding decisions (Cont.)</vt:lpstr>
      <vt:lpstr>NF performing the authentication</vt:lpstr>
      <vt:lpstr>Proposals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Lars</cp:lastModifiedBy>
  <cp:revision>595</cp:revision>
  <dcterms:created xsi:type="dcterms:W3CDTF">2010-02-05T13:52:04Z</dcterms:created>
  <dcterms:modified xsi:type="dcterms:W3CDTF">2025-08-07T11:29:22Z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