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6"/>
  </p:sldMasterIdLst>
  <p:notesMasterIdLst>
    <p:notesMasterId r:id="rId11"/>
  </p:notesMasterIdLst>
  <p:handoutMasterIdLst>
    <p:handoutMasterId r:id="rId12"/>
  </p:handoutMasterIdLst>
  <p:sldIdLst>
    <p:sldId id="303" r:id="rId7"/>
    <p:sldId id="793" r:id="rId8"/>
    <p:sldId id="792" r:id="rId9"/>
    <p:sldId id="794" r:id="rId10"/>
  </p:sldIdLst>
  <p:sldSz cx="9144000" cy="6858000" type="screen4x3"/>
  <p:notesSz cx="6797675" cy="9928225"/>
  <p:defaultTextStyle>
    <a:defPPr>
      <a:defRPr lang="en-GB"/>
    </a:defPPr>
    <a:lvl1pPr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pporteur" initials="SS" lastIdx="1" clrIdx="0">
    <p:extLst>
      <p:ext uri="{19B8F6BF-5375-455C-9EA6-DF929625EA0E}">
        <p15:presenceInfo xmlns:p15="http://schemas.microsoft.com/office/powerpoint/2012/main" userId="rapporteu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2A6EA8"/>
    <a:srgbClr val="FF7C80"/>
    <a:srgbClr val="FF3300"/>
    <a:srgbClr val="62A14D"/>
    <a:srgbClr val="000000"/>
    <a:srgbClr val="C6D254"/>
    <a:srgbClr val="B1D254"/>
    <a:srgbClr val="72AF2F"/>
    <a:srgbClr val="5C88D0"/>
    <a:srgbClr val="7273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6EB27DE-2AA4-4678-B6AB-74D4BF0822E2}" v="2" dt="2025-05-28T14:35:52.516"/>
  </p1510:revLst>
</p1510:revInfo>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489" autoAdjust="0"/>
    <p:restoredTop sz="94980" autoAdjust="0"/>
  </p:normalViewPr>
  <p:slideViewPr>
    <p:cSldViewPr snapToGrid="0">
      <p:cViewPr varScale="1">
        <p:scale>
          <a:sx n="68" d="100"/>
          <a:sy n="68" d="100"/>
        </p:scale>
        <p:origin x="118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48" d="100"/>
          <a:sy n="48" d="100"/>
        </p:scale>
        <p:origin x="3000" y="6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notesMaster" Target="notesMasters/notesMaster1.xml"/><Relationship Id="rId5" Type="http://schemas.openxmlformats.org/officeDocument/2006/relationships/customXml" Target="../customXml/item5.xml"/><Relationship Id="rId15" Type="http://schemas.openxmlformats.org/officeDocument/2006/relationships/viewProps" Target="view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lasios Tsiatsis" userId="3714e57f-197d-4688-a484-9c6b2244d728" providerId="ADAL" clId="{2FA1540F-0EF3-4727-909F-5C199AEF6FED}"/>
    <pc:docChg chg="undo custSel modSld modMainMaster">
      <pc:chgData name="Vlasios Tsiatsis" userId="3714e57f-197d-4688-a484-9c6b2244d728" providerId="ADAL" clId="{2FA1540F-0EF3-4727-909F-5C199AEF6FED}" dt="2024-11-22T09:57:33.843" v="1662" actId="113"/>
      <pc:docMkLst>
        <pc:docMk/>
      </pc:docMkLst>
      <pc:sldChg chg="modSp mod">
        <pc:chgData name="Vlasios Tsiatsis" userId="3714e57f-197d-4688-a484-9c6b2244d728" providerId="ADAL" clId="{2FA1540F-0EF3-4727-909F-5C199AEF6FED}" dt="2024-11-22T09:54:04.426" v="1661" actId="20577"/>
        <pc:sldMkLst>
          <pc:docMk/>
          <pc:sldMk cId="2503194211" sldId="792"/>
        </pc:sldMkLst>
      </pc:sldChg>
      <pc:sldChg chg="modSp mod">
        <pc:chgData name="Vlasios Tsiatsis" userId="3714e57f-197d-4688-a484-9c6b2244d728" providerId="ADAL" clId="{2FA1540F-0EF3-4727-909F-5C199AEF6FED}" dt="2024-11-22T09:57:33.843" v="1662" actId="113"/>
        <pc:sldMkLst>
          <pc:docMk/>
          <pc:sldMk cId="539970028" sldId="793"/>
        </pc:sldMkLst>
      </pc:sldChg>
      <pc:sldChg chg="modSp mod">
        <pc:chgData name="Vlasios Tsiatsis" userId="3714e57f-197d-4688-a484-9c6b2244d728" providerId="ADAL" clId="{2FA1540F-0EF3-4727-909F-5C199AEF6FED}" dt="2024-11-22T09:53:51.654" v="1659" actId="6549"/>
        <pc:sldMkLst>
          <pc:docMk/>
          <pc:sldMk cId="2954500837" sldId="794"/>
        </pc:sldMkLst>
      </pc:sldChg>
      <pc:sldMasterChg chg="modSp mod">
        <pc:chgData name="Vlasios Tsiatsis" userId="3714e57f-197d-4688-a484-9c6b2244d728" providerId="ADAL" clId="{2FA1540F-0EF3-4727-909F-5C199AEF6FED}" dt="2024-11-22T09:31:10.169" v="2" actId="1038"/>
        <pc:sldMasterMkLst>
          <pc:docMk/>
          <pc:sldMasterMk cId="0" sldId="2147483729"/>
        </pc:sldMasterMkLst>
      </pc:sldMasterChg>
    </pc:docChg>
  </pc:docChgLst>
  <pc:docChgLst>
    <pc:chgData name="Vlasios Tsiatsis" userId="3714e57f-197d-4688-a484-9c6b2244d728" providerId="ADAL" clId="{BE142E2C-4D8D-4B69-96CC-4E9E57D7F33E}"/>
    <pc:docChg chg="custSel modSld modMainMaster">
      <pc:chgData name="Vlasios Tsiatsis" userId="3714e57f-197d-4688-a484-9c6b2244d728" providerId="ADAL" clId="{BE142E2C-4D8D-4B69-96CC-4E9E57D7F33E}" dt="2025-03-03T15:27:32.118" v="798" actId="6549"/>
      <pc:docMkLst>
        <pc:docMk/>
      </pc:docMkLst>
      <pc:sldChg chg="modSp mod">
        <pc:chgData name="Vlasios Tsiatsis" userId="3714e57f-197d-4688-a484-9c6b2244d728" providerId="ADAL" clId="{BE142E2C-4D8D-4B69-96CC-4E9E57D7F33E}" dt="2025-03-03T15:26:22.252" v="770" actId="20577"/>
        <pc:sldMkLst>
          <pc:docMk/>
          <pc:sldMk cId="2503194211" sldId="792"/>
        </pc:sldMkLst>
        <pc:spChg chg="mod">
          <ac:chgData name="Vlasios Tsiatsis" userId="3714e57f-197d-4688-a484-9c6b2244d728" providerId="ADAL" clId="{BE142E2C-4D8D-4B69-96CC-4E9E57D7F33E}" dt="2025-03-03T12:38:04.352" v="6" actId="20577"/>
          <ac:spMkLst>
            <pc:docMk/>
            <pc:sldMk cId="2503194211" sldId="792"/>
            <ac:spMk id="3" creationId="{AA3F033D-2F5F-4BA9-884E-0224675AD20F}"/>
          </ac:spMkLst>
        </pc:spChg>
        <pc:spChg chg="mod">
          <ac:chgData name="Vlasios Tsiatsis" userId="3714e57f-197d-4688-a484-9c6b2244d728" providerId="ADAL" clId="{BE142E2C-4D8D-4B69-96CC-4E9E57D7F33E}" dt="2025-03-03T15:26:22.252" v="770" actId="20577"/>
          <ac:spMkLst>
            <pc:docMk/>
            <pc:sldMk cId="2503194211" sldId="792"/>
            <ac:spMk id="29716" creationId="{00000000-0000-0000-0000-000000000000}"/>
          </ac:spMkLst>
        </pc:spChg>
        <pc:graphicFrameChg chg="modGraphic">
          <ac:chgData name="Vlasios Tsiatsis" userId="3714e57f-197d-4688-a484-9c6b2244d728" providerId="ADAL" clId="{BE142E2C-4D8D-4B69-96CC-4E9E57D7F33E}" dt="2025-03-03T12:43:14.588" v="152" actId="20577"/>
          <ac:graphicFrameMkLst>
            <pc:docMk/>
            <pc:sldMk cId="2503194211" sldId="792"/>
            <ac:graphicFrameMk id="6" creationId="{2CC3822B-8EE6-43D0-AD7D-D7B78ECF3BE1}"/>
          </ac:graphicFrameMkLst>
        </pc:graphicFrameChg>
      </pc:sldChg>
      <pc:sldChg chg="modSp mod">
        <pc:chgData name="Vlasios Tsiatsis" userId="3714e57f-197d-4688-a484-9c6b2244d728" providerId="ADAL" clId="{BE142E2C-4D8D-4B69-96CC-4E9E57D7F33E}" dt="2025-03-03T15:19:12.421" v="391" actId="20577"/>
        <pc:sldMkLst>
          <pc:docMk/>
          <pc:sldMk cId="539970028" sldId="793"/>
        </pc:sldMkLst>
        <pc:spChg chg="mod">
          <ac:chgData name="Vlasios Tsiatsis" userId="3714e57f-197d-4688-a484-9c6b2244d728" providerId="ADAL" clId="{BE142E2C-4D8D-4B69-96CC-4E9E57D7F33E}" dt="2025-03-03T15:19:12.421" v="391" actId="20577"/>
          <ac:spMkLst>
            <pc:docMk/>
            <pc:sldMk cId="539970028" sldId="793"/>
            <ac:spMk id="29716" creationId="{00000000-0000-0000-0000-000000000000}"/>
          </ac:spMkLst>
        </pc:spChg>
      </pc:sldChg>
      <pc:sldChg chg="modSp mod">
        <pc:chgData name="Vlasios Tsiatsis" userId="3714e57f-197d-4688-a484-9c6b2244d728" providerId="ADAL" clId="{BE142E2C-4D8D-4B69-96CC-4E9E57D7F33E}" dt="2025-03-03T15:27:32.118" v="798" actId="6549"/>
        <pc:sldMkLst>
          <pc:docMk/>
          <pc:sldMk cId="2954500837" sldId="794"/>
        </pc:sldMkLst>
        <pc:spChg chg="mod">
          <ac:chgData name="Vlasios Tsiatsis" userId="3714e57f-197d-4688-a484-9c6b2244d728" providerId="ADAL" clId="{BE142E2C-4D8D-4B69-96CC-4E9E57D7F33E}" dt="2025-03-03T15:27:32.118" v="798" actId="6549"/>
          <ac:spMkLst>
            <pc:docMk/>
            <pc:sldMk cId="2954500837" sldId="794"/>
            <ac:spMk id="29716" creationId="{00000000-0000-0000-0000-000000000000}"/>
          </ac:spMkLst>
        </pc:spChg>
      </pc:sldChg>
      <pc:sldMasterChg chg="modSp mod">
        <pc:chgData name="Vlasios Tsiatsis" userId="3714e57f-197d-4688-a484-9c6b2244d728" providerId="ADAL" clId="{BE142E2C-4D8D-4B69-96CC-4E9E57D7F33E}" dt="2025-03-03T12:37:48.834" v="2" actId="20577"/>
        <pc:sldMasterMkLst>
          <pc:docMk/>
          <pc:sldMasterMk cId="0" sldId="2147483729"/>
        </pc:sldMasterMkLst>
        <pc:spChg chg="mod">
          <ac:chgData name="Vlasios Tsiatsis" userId="3714e57f-197d-4688-a484-9c6b2244d728" providerId="ADAL" clId="{BE142E2C-4D8D-4B69-96CC-4E9E57D7F33E}" dt="2025-03-03T12:37:48.834" v="2" actId="20577"/>
          <ac:spMkLst>
            <pc:docMk/>
            <pc:sldMasterMk cId="0" sldId="2147483729"/>
            <ac:spMk id="1026" creationId="{00000000-0000-0000-0000-000000000000}"/>
          </ac:spMkLst>
        </pc:spChg>
      </pc:sldMasterChg>
    </pc:docChg>
  </pc:docChgLst>
  <pc:docChgLst>
    <pc:chgData name="Vlasios Tsiatsis" userId="3714e57f-197d-4688-a484-9c6b2244d728" providerId="ADAL" clId="{A6EB27DE-2AA4-4678-B6AB-74D4BF0822E2}"/>
    <pc:docChg chg="undo custSel modSld modMainMaster">
      <pc:chgData name="Vlasios Tsiatsis" userId="3714e57f-197d-4688-a484-9c6b2244d728" providerId="ADAL" clId="{A6EB27DE-2AA4-4678-B6AB-74D4BF0822E2}" dt="2025-05-28T14:50:25.557" v="1899" actId="20577"/>
      <pc:docMkLst>
        <pc:docMk/>
      </pc:docMkLst>
      <pc:sldChg chg="modSp mod">
        <pc:chgData name="Vlasios Tsiatsis" userId="3714e57f-197d-4688-a484-9c6b2244d728" providerId="ADAL" clId="{A6EB27DE-2AA4-4678-B6AB-74D4BF0822E2}" dt="2025-05-28T14:49:25.109" v="1890" actId="20577"/>
        <pc:sldMkLst>
          <pc:docMk/>
          <pc:sldMk cId="2503194211" sldId="792"/>
        </pc:sldMkLst>
        <pc:spChg chg="mod">
          <ac:chgData name="Vlasios Tsiatsis" userId="3714e57f-197d-4688-a484-9c6b2244d728" providerId="ADAL" clId="{A6EB27DE-2AA4-4678-B6AB-74D4BF0822E2}" dt="2025-05-28T14:42:39.114" v="1783" actId="20577"/>
          <ac:spMkLst>
            <pc:docMk/>
            <pc:sldMk cId="2503194211" sldId="792"/>
            <ac:spMk id="3" creationId="{AA3F033D-2F5F-4BA9-884E-0224675AD20F}"/>
          </ac:spMkLst>
        </pc:spChg>
        <pc:spChg chg="mod">
          <ac:chgData name="Vlasios Tsiatsis" userId="3714e57f-197d-4688-a484-9c6b2244d728" providerId="ADAL" clId="{A6EB27DE-2AA4-4678-B6AB-74D4BF0822E2}" dt="2025-05-28T14:49:25.109" v="1890" actId="20577"/>
          <ac:spMkLst>
            <pc:docMk/>
            <pc:sldMk cId="2503194211" sldId="792"/>
            <ac:spMk id="29716" creationId="{00000000-0000-0000-0000-000000000000}"/>
          </ac:spMkLst>
        </pc:spChg>
        <pc:graphicFrameChg chg="modGraphic">
          <ac:chgData name="Vlasios Tsiatsis" userId="3714e57f-197d-4688-a484-9c6b2244d728" providerId="ADAL" clId="{A6EB27DE-2AA4-4678-B6AB-74D4BF0822E2}" dt="2025-05-28T14:34:53.952" v="1149" actId="20577"/>
          <ac:graphicFrameMkLst>
            <pc:docMk/>
            <pc:sldMk cId="2503194211" sldId="792"/>
            <ac:graphicFrameMk id="6" creationId="{2CC3822B-8EE6-43D0-AD7D-D7B78ECF3BE1}"/>
          </ac:graphicFrameMkLst>
        </pc:graphicFrameChg>
      </pc:sldChg>
      <pc:sldChg chg="modSp mod">
        <pc:chgData name="Vlasios Tsiatsis" userId="3714e57f-197d-4688-a484-9c6b2244d728" providerId="ADAL" clId="{A6EB27DE-2AA4-4678-B6AB-74D4BF0822E2}" dt="2025-05-28T14:50:10.757" v="1898" actId="20577"/>
        <pc:sldMkLst>
          <pc:docMk/>
          <pc:sldMk cId="539970028" sldId="793"/>
        </pc:sldMkLst>
        <pc:spChg chg="mod">
          <ac:chgData name="Vlasios Tsiatsis" userId="3714e57f-197d-4688-a484-9c6b2244d728" providerId="ADAL" clId="{A6EB27DE-2AA4-4678-B6AB-74D4BF0822E2}" dt="2025-05-28T14:50:10.757" v="1898" actId="20577"/>
          <ac:spMkLst>
            <pc:docMk/>
            <pc:sldMk cId="539970028" sldId="793"/>
            <ac:spMk id="29716" creationId="{00000000-0000-0000-0000-000000000000}"/>
          </ac:spMkLst>
        </pc:spChg>
      </pc:sldChg>
      <pc:sldChg chg="modSp mod">
        <pc:chgData name="Vlasios Tsiatsis" userId="3714e57f-197d-4688-a484-9c6b2244d728" providerId="ADAL" clId="{A6EB27DE-2AA4-4678-B6AB-74D4BF0822E2}" dt="2025-05-28T14:50:25.557" v="1899" actId="20577"/>
        <pc:sldMkLst>
          <pc:docMk/>
          <pc:sldMk cId="2954500837" sldId="794"/>
        </pc:sldMkLst>
        <pc:spChg chg="mod">
          <ac:chgData name="Vlasios Tsiatsis" userId="3714e57f-197d-4688-a484-9c6b2244d728" providerId="ADAL" clId="{A6EB27DE-2AA4-4678-B6AB-74D4BF0822E2}" dt="2025-05-28T14:50:25.557" v="1899" actId="20577"/>
          <ac:spMkLst>
            <pc:docMk/>
            <pc:sldMk cId="2954500837" sldId="794"/>
            <ac:spMk id="29716" creationId="{00000000-0000-0000-0000-000000000000}"/>
          </ac:spMkLst>
        </pc:spChg>
      </pc:sldChg>
      <pc:sldMasterChg chg="modSp mod">
        <pc:chgData name="Vlasios Tsiatsis" userId="3714e57f-197d-4688-a484-9c6b2244d728" providerId="ADAL" clId="{A6EB27DE-2AA4-4678-B6AB-74D4BF0822E2}" dt="2025-05-28T14:26:44.626" v="1" actId="20577"/>
        <pc:sldMasterMkLst>
          <pc:docMk/>
          <pc:sldMasterMk cId="0" sldId="2147483729"/>
        </pc:sldMasterMkLst>
        <pc:spChg chg="mod">
          <ac:chgData name="Vlasios Tsiatsis" userId="3714e57f-197d-4688-a484-9c6b2244d728" providerId="ADAL" clId="{A6EB27DE-2AA4-4678-B6AB-74D4BF0822E2}" dt="2025-05-28T14:26:44.626" v="1" actId="20577"/>
          <ac:spMkLst>
            <pc:docMk/>
            <pc:sldMasterMk cId="0" sldId="2147483729"/>
            <ac:spMk id="1026" creationId="{00000000-0000-0000-0000-000000000000}"/>
          </ac:spMkLst>
        </pc:spChg>
      </pc:sldMasterChg>
    </pc:docChg>
  </pc:docChgLst>
  <pc:docChgLst>
    <pc:chgData name="Vlasios Tsiatsis" userId="3714e57f-197d-4688-a484-9c6b2244d728" providerId="ADAL" clId="{4D5F8096-C3E0-44C9-A179-A9D8E84A4ECF}"/>
    <pc:docChg chg="undo custSel modSld sldOrd">
      <pc:chgData name="Vlasios Tsiatsis" userId="3714e57f-197d-4688-a484-9c6b2244d728" providerId="ADAL" clId="{4D5F8096-C3E0-44C9-A179-A9D8E84A4ECF}" dt="2024-05-31T13:30:48.157" v="1725" actId="20577"/>
      <pc:docMkLst>
        <pc:docMk/>
      </pc:docMkLst>
      <pc:sldChg chg="modSp mod">
        <pc:chgData name="Vlasios Tsiatsis" userId="3714e57f-197d-4688-a484-9c6b2244d728" providerId="ADAL" clId="{4D5F8096-C3E0-44C9-A179-A9D8E84A4ECF}" dt="2024-05-31T08:33:01.196" v="57" actId="20577"/>
        <pc:sldMkLst>
          <pc:docMk/>
          <pc:sldMk cId="0" sldId="303"/>
        </pc:sldMkLst>
      </pc:sldChg>
      <pc:sldChg chg="modSp mod ord">
        <pc:chgData name="Vlasios Tsiatsis" userId="3714e57f-197d-4688-a484-9c6b2244d728" providerId="ADAL" clId="{4D5F8096-C3E0-44C9-A179-A9D8E84A4ECF}" dt="2024-05-31T13:30:48.157" v="1725" actId="20577"/>
        <pc:sldMkLst>
          <pc:docMk/>
          <pc:sldMk cId="2503194211" sldId="792"/>
        </pc:sldMkLst>
      </pc:sldChg>
      <pc:sldChg chg="modSp mod">
        <pc:chgData name="Vlasios Tsiatsis" userId="3714e57f-197d-4688-a484-9c6b2244d728" providerId="ADAL" clId="{4D5F8096-C3E0-44C9-A179-A9D8E84A4ECF}" dt="2024-05-31T13:26:16.633" v="1421" actId="20577"/>
        <pc:sldMkLst>
          <pc:docMk/>
          <pc:sldMk cId="539970028" sldId="793"/>
        </pc:sldMkLst>
      </pc:sldChg>
      <pc:sldChg chg="modSp mod">
        <pc:chgData name="Vlasios Tsiatsis" userId="3714e57f-197d-4688-a484-9c6b2244d728" providerId="ADAL" clId="{4D5F8096-C3E0-44C9-A179-A9D8E84A4ECF}" dt="2024-05-31T13:30:06.732" v="1721" actId="20577"/>
        <pc:sldMkLst>
          <pc:docMk/>
          <pc:sldMk cId="2954500837" sldId="794"/>
        </pc:sldMkLst>
      </pc:sldChg>
    </pc:docChg>
  </pc:docChgLst>
  <pc:docChgLst>
    <pc:chgData name="Vlasios Tsiatsis" userId="3714e57f-197d-4688-a484-9c6b2244d728" providerId="ADAL" clId="{C349086C-3487-449D-A8B4-D8BFAF557012}"/>
    <pc:docChg chg="custSel modSld">
      <pc:chgData name="Vlasios Tsiatsis" userId="3714e57f-197d-4688-a484-9c6b2244d728" providerId="ADAL" clId="{C349086C-3487-449D-A8B4-D8BFAF557012}" dt="2025-05-28T15:07:08.640" v="410" actId="20577"/>
      <pc:docMkLst>
        <pc:docMk/>
      </pc:docMkLst>
      <pc:sldChg chg="modSp mod">
        <pc:chgData name="Vlasios Tsiatsis" userId="3714e57f-197d-4688-a484-9c6b2244d728" providerId="ADAL" clId="{C349086C-3487-449D-A8B4-D8BFAF557012}" dt="2025-05-28T15:07:08.640" v="410" actId="20577"/>
        <pc:sldMkLst>
          <pc:docMk/>
          <pc:sldMk cId="0" sldId="303"/>
        </pc:sldMkLst>
        <pc:spChg chg="mod">
          <ac:chgData name="Vlasios Tsiatsis" userId="3714e57f-197d-4688-a484-9c6b2244d728" providerId="ADAL" clId="{C349086C-3487-449D-A8B4-D8BFAF557012}" dt="2025-05-28T15:07:08.640" v="410" actId="20577"/>
          <ac:spMkLst>
            <pc:docMk/>
            <pc:sldMk cId="0" sldId="303"/>
            <ac:spMk id="9219" creationId="{00000000-0000-0000-0000-000000000000}"/>
          </ac:spMkLst>
        </pc:spChg>
      </pc:sldChg>
      <pc:sldChg chg="modSp mod">
        <pc:chgData name="Vlasios Tsiatsis" userId="3714e57f-197d-4688-a484-9c6b2244d728" providerId="ADAL" clId="{C349086C-3487-449D-A8B4-D8BFAF557012}" dt="2025-05-28T15:06:51.626" v="406" actId="20577"/>
        <pc:sldMkLst>
          <pc:docMk/>
          <pc:sldMk cId="2503194211" sldId="792"/>
        </pc:sldMkLst>
        <pc:spChg chg="mod">
          <ac:chgData name="Vlasios Tsiatsis" userId="3714e57f-197d-4688-a484-9c6b2244d728" providerId="ADAL" clId="{C349086C-3487-449D-A8B4-D8BFAF557012}" dt="2025-05-28T15:06:51.626" v="406" actId="20577"/>
          <ac:spMkLst>
            <pc:docMk/>
            <pc:sldMk cId="2503194211" sldId="792"/>
            <ac:spMk id="3" creationId="{AA3F033D-2F5F-4BA9-884E-0224675AD20F}"/>
          </ac:spMkLst>
        </pc:spChg>
        <pc:spChg chg="mod">
          <ac:chgData name="Vlasios Tsiatsis" userId="3714e57f-197d-4688-a484-9c6b2244d728" providerId="ADAL" clId="{C349086C-3487-449D-A8B4-D8BFAF557012}" dt="2025-05-28T15:06:12.732" v="403" actId="20577"/>
          <ac:spMkLst>
            <pc:docMk/>
            <pc:sldMk cId="2503194211" sldId="792"/>
            <ac:spMk id="29716" creationId="{00000000-0000-0000-0000-000000000000}"/>
          </ac:spMkLst>
        </pc:spChg>
        <pc:graphicFrameChg chg="modGraphic">
          <ac:chgData name="Vlasios Tsiatsis" userId="3714e57f-197d-4688-a484-9c6b2244d728" providerId="ADAL" clId="{C349086C-3487-449D-A8B4-D8BFAF557012}" dt="2025-05-28T15:05:15.245" v="381" actId="400"/>
          <ac:graphicFrameMkLst>
            <pc:docMk/>
            <pc:sldMk cId="2503194211" sldId="792"/>
            <ac:graphicFrameMk id="6" creationId="{2CC3822B-8EE6-43D0-AD7D-D7B78ECF3BE1}"/>
          </ac:graphicFrameMkLst>
        </pc:graphicFrameChg>
      </pc:sldChg>
      <pc:sldChg chg="modSp mod">
        <pc:chgData name="Vlasios Tsiatsis" userId="3714e57f-197d-4688-a484-9c6b2244d728" providerId="ADAL" clId="{C349086C-3487-449D-A8B4-D8BFAF557012}" dt="2025-05-28T15:05:58.228" v="394" actId="20577"/>
        <pc:sldMkLst>
          <pc:docMk/>
          <pc:sldMk cId="539970028" sldId="793"/>
        </pc:sldMkLst>
        <pc:spChg chg="mod">
          <ac:chgData name="Vlasios Tsiatsis" userId="3714e57f-197d-4688-a484-9c6b2244d728" providerId="ADAL" clId="{C349086C-3487-449D-A8B4-D8BFAF557012}" dt="2025-05-28T14:59:16.614" v="25" actId="20577"/>
          <ac:spMkLst>
            <pc:docMk/>
            <pc:sldMk cId="539970028" sldId="793"/>
            <ac:spMk id="4" creationId="{A6A27327-DB1C-4EF3-8FA2-A10DF7DB2B50}"/>
          </ac:spMkLst>
        </pc:spChg>
        <pc:spChg chg="mod">
          <ac:chgData name="Vlasios Tsiatsis" userId="3714e57f-197d-4688-a484-9c6b2244d728" providerId="ADAL" clId="{C349086C-3487-449D-A8B4-D8BFAF557012}" dt="2025-05-28T15:05:58.228" v="394" actId="20577"/>
          <ac:spMkLst>
            <pc:docMk/>
            <pc:sldMk cId="539970028" sldId="793"/>
            <ac:spMk id="29716" creationId="{00000000-0000-0000-0000-000000000000}"/>
          </ac:spMkLst>
        </pc:spChg>
      </pc:sldChg>
      <pc:sldChg chg="modSp mod">
        <pc:chgData name="Vlasios Tsiatsis" userId="3714e57f-197d-4688-a484-9c6b2244d728" providerId="ADAL" clId="{C349086C-3487-449D-A8B4-D8BFAF557012}" dt="2025-05-28T15:06:55.209" v="409" actId="20577"/>
        <pc:sldMkLst>
          <pc:docMk/>
          <pc:sldMk cId="2954500837" sldId="794"/>
        </pc:sldMkLst>
        <pc:spChg chg="mod">
          <ac:chgData name="Vlasios Tsiatsis" userId="3714e57f-197d-4688-a484-9c6b2244d728" providerId="ADAL" clId="{C349086C-3487-449D-A8B4-D8BFAF557012}" dt="2025-05-28T15:06:55.209" v="409" actId="20577"/>
          <ac:spMkLst>
            <pc:docMk/>
            <pc:sldMk cId="2954500837" sldId="794"/>
            <ac:spMk id="3" creationId="{AA3F033D-2F5F-4BA9-884E-0224675AD20F}"/>
          </ac:spMkLst>
        </pc:spChg>
      </pc:sldChg>
    </pc:docChg>
  </pc:docChgLst>
  <pc:docChgLst>
    <pc:chgData name="Vlasios Tsiatsis" userId="3714e57f-197d-4688-a484-9c6b2244d728" providerId="ADAL" clId="{1323489A-CAC8-44CF-9B43-5E5193AE4512}"/>
    <pc:docChg chg="custSel modSld modMainMaster">
      <pc:chgData name="Vlasios Tsiatsis" userId="3714e57f-197d-4688-a484-9c6b2244d728" providerId="ADAL" clId="{1323489A-CAC8-44CF-9B43-5E5193AE4512}" dt="2024-08-30T18:31:59.683" v="123" actId="20577"/>
      <pc:docMkLst>
        <pc:docMk/>
      </pc:docMkLst>
      <pc:sldChg chg="modSp mod">
        <pc:chgData name="Vlasios Tsiatsis" userId="3714e57f-197d-4688-a484-9c6b2244d728" providerId="ADAL" clId="{1323489A-CAC8-44CF-9B43-5E5193AE4512}" dt="2024-08-30T18:30:47.805" v="96" actId="20577"/>
        <pc:sldMkLst>
          <pc:docMk/>
          <pc:sldMk cId="2503194211" sldId="792"/>
        </pc:sldMkLst>
      </pc:sldChg>
      <pc:sldChg chg="modSp mod">
        <pc:chgData name="Vlasios Tsiatsis" userId="3714e57f-197d-4688-a484-9c6b2244d728" providerId="ADAL" clId="{1323489A-CAC8-44CF-9B43-5E5193AE4512}" dt="2024-08-30T18:26:12.193" v="16" actId="20577"/>
        <pc:sldMkLst>
          <pc:docMk/>
          <pc:sldMk cId="539970028" sldId="793"/>
        </pc:sldMkLst>
      </pc:sldChg>
      <pc:sldChg chg="modSp mod">
        <pc:chgData name="Vlasios Tsiatsis" userId="3714e57f-197d-4688-a484-9c6b2244d728" providerId="ADAL" clId="{1323489A-CAC8-44CF-9B43-5E5193AE4512}" dt="2024-08-30T18:31:59.683" v="123" actId="20577"/>
        <pc:sldMkLst>
          <pc:docMk/>
          <pc:sldMk cId="2954500837" sldId="794"/>
        </pc:sldMkLst>
      </pc:sldChg>
      <pc:sldMasterChg chg="modSp mod">
        <pc:chgData name="Vlasios Tsiatsis" userId="3714e57f-197d-4688-a484-9c6b2244d728" providerId="ADAL" clId="{1323489A-CAC8-44CF-9B43-5E5193AE4512}" dt="2024-08-30T18:25:21.312" v="3" actId="20577"/>
        <pc:sldMasterMkLst>
          <pc:docMk/>
          <pc:sldMasterMk cId="0" sldId="2147483729"/>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9E436C27-80EF-4A0D-A875-AA5301B61E12}" type="datetime1">
              <a:rPr lang="en-US"/>
              <a:pPr>
                <a:defRPr/>
              </a:pPr>
              <a:t>2025-05-28</a:t>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84896699-8EAF-425A-91DC-02EF736CA54C}" type="slidenum">
              <a:rPr lang="en-GB" altLang="en-US"/>
              <a:pPr>
                <a:defRPr/>
              </a:pPr>
              <a:t>‹#›</a:t>
            </a:fld>
            <a:endParaRPr lang="en-GB" altLang="en-US" dirty="0"/>
          </a:p>
        </p:txBody>
      </p:sp>
    </p:spTree>
    <p:extLst>
      <p:ext uri="{BB962C8B-B14F-4D97-AF65-F5344CB8AC3E}">
        <p14:creationId xmlns:p14="http://schemas.microsoft.com/office/powerpoint/2010/main" val="63662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63FBF7EF-8678-4E88-BD87-1D3EF3670A8E}" type="datetime1">
              <a:rPr lang="en-US"/>
              <a:pPr>
                <a:defRPr/>
              </a:pPr>
              <a:t>2025-05-28</a:t>
            </a:fld>
            <a:endParaRPr lang="en-US" dirty="0"/>
          </a:p>
        </p:txBody>
      </p:sp>
      <p:sp>
        <p:nvSpPr>
          <p:cNvPr id="4100" name="Rectangle 4"/>
          <p:cNvSpPr>
            <a:spLocks noGrp="1" noRot="1" noChangeAspect="1" noChangeArrowheads="1" noTextEdit="1"/>
          </p:cNvSpPr>
          <p:nvPr>
            <p:ph type="sldImg" idx="2"/>
          </p:nvPr>
        </p:nvSpPr>
        <p:spPr bwMode="auto">
          <a:xfrm>
            <a:off x="915988" y="742950"/>
            <a:ext cx="4965700"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ECE0B2C6-996E-45E1-BA1D-CBDA9768A258}" type="slidenum">
              <a:rPr lang="en-GB" altLang="en-US"/>
              <a:pPr>
                <a:defRPr/>
              </a:pPr>
              <a:t>‹#›</a:t>
            </a:fld>
            <a:endParaRPr lang="en-GB" altLang="en-US" dirty="0"/>
          </a:p>
        </p:txBody>
      </p:sp>
    </p:spTree>
    <p:extLst>
      <p:ext uri="{BB962C8B-B14F-4D97-AF65-F5344CB8AC3E}">
        <p14:creationId xmlns:p14="http://schemas.microsoft.com/office/powerpoint/2010/main" val="736676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600">
                <a:solidFill>
                  <a:schemeClr val="tx1"/>
                </a:solidFill>
                <a:latin typeface="Times New Roman" panose="02020603050405020304" pitchFamily="18" charset="0"/>
              </a:defRPr>
            </a:lvl1pPr>
            <a:lvl2pPr marL="742950" indent="-285750" defTabSz="930275">
              <a:spcBef>
                <a:spcPct val="30000"/>
              </a:spcBef>
              <a:defRPr sz="1600">
                <a:solidFill>
                  <a:schemeClr val="tx1"/>
                </a:solidFill>
                <a:latin typeface="Times New Roman" panose="02020603050405020304" pitchFamily="18" charset="0"/>
              </a:defRPr>
            </a:lvl2pPr>
            <a:lvl3pPr marL="1143000" indent="-228600" defTabSz="930275">
              <a:spcBef>
                <a:spcPct val="30000"/>
              </a:spcBef>
              <a:defRPr sz="1600">
                <a:solidFill>
                  <a:schemeClr val="tx1"/>
                </a:solidFill>
                <a:latin typeface="Times New Roman" panose="02020603050405020304" pitchFamily="18" charset="0"/>
              </a:defRPr>
            </a:lvl3pPr>
            <a:lvl4pPr marL="1600200" indent="-228600" defTabSz="930275">
              <a:spcBef>
                <a:spcPct val="30000"/>
              </a:spcBef>
              <a:defRPr sz="1600">
                <a:solidFill>
                  <a:schemeClr val="tx1"/>
                </a:solidFill>
                <a:latin typeface="Times New Roman" panose="02020603050405020304" pitchFamily="18" charset="0"/>
              </a:defRPr>
            </a:lvl4pPr>
            <a:lvl5pPr marL="2057400" indent="-228600" defTabSz="930275">
              <a:spcBef>
                <a:spcPct val="30000"/>
              </a:spcBef>
              <a:defRPr sz="16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6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6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6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600">
                <a:solidFill>
                  <a:schemeClr val="tx1"/>
                </a:solidFill>
                <a:latin typeface="Times New Roman" panose="02020603050405020304" pitchFamily="18" charset="0"/>
              </a:defRPr>
            </a:lvl9pPr>
          </a:lstStyle>
          <a:p>
            <a:pPr>
              <a:spcBef>
                <a:spcPct val="0"/>
              </a:spcBef>
            </a:pPr>
            <a:fld id="{E31A0830-7958-478F-A687-980EFBB47EC2}" type="slidenum">
              <a:rPr lang="en-GB" altLang="en-US" sz="1200" smtClean="0"/>
              <a:pPr>
                <a:spcBef>
                  <a:spcPct val="0"/>
                </a:spcBef>
              </a:pPr>
              <a:t>1</a:t>
            </a:fld>
            <a:endParaRPr lang="en-GB" altLang="en-US" sz="1200"/>
          </a:p>
        </p:txBody>
      </p:sp>
      <p:sp>
        <p:nvSpPr>
          <p:cNvPr id="7171" name="Rectangle 2"/>
          <p:cNvSpPr>
            <a:spLocks noGrp="1" noRot="1" noChangeAspect="1" noChangeArrowheads="1" noTextEdit="1"/>
          </p:cNvSpPr>
          <p:nvPr>
            <p:ph type="sldImg"/>
          </p:nvPr>
        </p:nvSpPr>
        <p:spPr>
          <a:xfrm>
            <a:off x="915988" y="742950"/>
            <a:ext cx="4967287" cy="3725863"/>
          </a:xfrm>
          <a:ln/>
        </p:spPr>
      </p:sp>
      <p:sp>
        <p:nvSpPr>
          <p:cNvPr id="7172" name="Rectangle 3"/>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92534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2</a:t>
            </a:fld>
            <a:endParaRPr lang="en-GB" altLang="en-US"/>
          </a:p>
        </p:txBody>
      </p:sp>
    </p:spTree>
    <p:extLst>
      <p:ext uri="{BB962C8B-B14F-4D97-AF65-F5344CB8AC3E}">
        <p14:creationId xmlns:p14="http://schemas.microsoft.com/office/powerpoint/2010/main" val="8784189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3</a:t>
            </a:fld>
            <a:endParaRPr lang="en-GB" altLang="en-US" dirty="0"/>
          </a:p>
        </p:txBody>
      </p:sp>
    </p:spTree>
    <p:extLst>
      <p:ext uri="{BB962C8B-B14F-4D97-AF65-F5344CB8AC3E}">
        <p14:creationId xmlns:p14="http://schemas.microsoft.com/office/powerpoint/2010/main" val="31653317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4</a:t>
            </a:fld>
            <a:endParaRPr lang="en-GB" altLang="en-US" dirty="0"/>
          </a:p>
        </p:txBody>
      </p:sp>
    </p:spTree>
    <p:extLst>
      <p:ext uri="{BB962C8B-B14F-4D97-AF65-F5344CB8AC3E}">
        <p14:creationId xmlns:p14="http://schemas.microsoft.com/office/powerpoint/2010/main" val="4022333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 name="Text Box 13"/>
          <p:cNvSpPr txBox="1">
            <a:spLocks noChangeArrowheads="1"/>
          </p:cNvSpPr>
          <p:nvPr userDrawn="1"/>
        </p:nvSpPr>
        <p:spPr bwMode="auto">
          <a:xfrm>
            <a:off x="6480442" y="85317"/>
            <a:ext cx="146367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spcBef>
                <a:spcPct val="50000"/>
              </a:spcBef>
              <a:defRPr/>
            </a:pPr>
            <a:r>
              <a:rPr lang="de-DE" sz="1400" b="1" dirty="0">
                <a:effectLst/>
              </a:rPr>
              <a:t>S3-xxxxxx</a:t>
            </a:r>
            <a:endParaRPr lang="en-GB" altLang="en-US" sz="1400" b="1" dirty="0">
              <a:solidFill>
                <a:schemeClr val="bg2"/>
              </a:solidFill>
            </a:endParaRPr>
          </a:p>
        </p:txBody>
      </p:sp>
      <p:sp>
        <p:nvSpPr>
          <p:cNvPr id="2" name="Title 1"/>
          <p:cNvSpPr>
            <a:spLocks noGrp="1"/>
          </p:cNvSpPr>
          <p:nvPr>
            <p:ph type="ctrTitle" hasCustomPrompt="1"/>
          </p:nvPr>
        </p:nvSpPr>
        <p:spPr>
          <a:xfrm>
            <a:off x="685800" y="2130426"/>
            <a:ext cx="7772400" cy="1470025"/>
          </a:xfrm>
        </p:spPr>
        <p:txBody>
          <a:bodyPr/>
          <a:lstStyle/>
          <a:p>
            <a:r>
              <a:rPr lang="en-US" dirty="0"/>
              <a:t>Click to edit Master tit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719417900"/>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0350" y="119598"/>
            <a:ext cx="6827838" cy="906977"/>
          </a:xfrm>
        </p:spPr>
        <p:txBody>
          <a:bodyPr/>
          <a:lstStyle>
            <a:lvl1pPr>
              <a:defRPr/>
            </a:lvl1pPr>
          </a:lstStyle>
          <a:p>
            <a:r>
              <a:rPr lang="en-US" dirty="0"/>
              <a:t>FS_5WWC status after SA2 149E</a:t>
            </a:r>
            <a:endParaRPr lang="en-GB" dirty="0"/>
          </a:p>
        </p:txBody>
      </p:sp>
      <p:sp>
        <p:nvSpPr>
          <p:cNvPr id="3" name="Content Placeholder 2"/>
          <p:cNvSpPr>
            <a:spLocks noGrp="1"/>
          </p:cNvSpPr>
          <p:nvPr>
            <p:ph idx="1"/>
          </p:nvPr>
        </p:nvSpPr>
        <p:spPr>
          <a:xfrm>
            <a:off x="485775" y="1200150"/>
            <a:ext cx="8388350" cy="5084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657954627"/>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41FA1F3-DE19-45FD-B8B5-3A2B074D3681}"/>
              </a:ext>
            </a:extLst>
          </p:cNvPr>
          <p:cNvSpPr>
            <a:spLocks noGrp="1"/>
          </p:cNvSpPr>
          <p:nvPr>
            <p:ph type="title" hasCustomPrompt="1"/>
          </p:nvPr>
        </p:nvSpPr>
        <p:spPr>
          <a:xfrm>
            <a:off x="260350" y="119598"/>
            <a:ext cx="6827838" cy="906977"/>
          </a:xfrm>
        </p:spPr>
        <p:txBody>
          <a:bodyPr/>
          <a:lstStyle>
            <a:lvl1pPr>
              <a:defRPr/>
            </a:lvl1pPr>
          </a:lstStyle>
          <a:p>
            <a:r>
              <a:rPr lang="en-US" dirty="0"/>
              <a:t>FS_5WWC status after SA2 149E</a:t>
            </a:r>
            <a:endParaRPr lang="en-GB" dirty="0"/>
          </a:p>
        </p:txBody>
      </p:sp>
    </p:spTree>
    <p:extLst>
      <p:ext uri="{BB962C8B-B14F-4D97-AF65-F5344CB8AC3E}">
        <p14:creationId xmlns:p14="http://schemas.microsoft.com/office/powerpoint/2010/main" val="1547252697"/>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6" name="Title 1">
            <a:extLst>
              <a:ext uri="{FF2B5EF4-FFF2-40B4-BE49-F238E27FC236}">
                <a16:creationId xmlns:a16="http://schemas.microsoft.com/office/drawing/2014/main" id="{6E4C6B85-7DC2-4461-9553-374FD2539E15}"/>
              </a:ext>
            </a:extLst>
          </p:cNvPr>
          <p:cNvSpPr>
            <a:spLocks noGrp="1"/>
          </p:cNvSpPr>
          <p:nvPr>
            <p:ph type="title" hasCustomPrompt="1"/>
          </p:nvPr>
        </p:nvSpPr>
        <p:spPr>
          <a:xfrm>
            <a:off x="260350" y="119598"/>
            <a:ext cx="6827838" cy="906977"/>
          </a:xfrm>
        </p:spPr>
        <p:txBody>
          <a:bodyPr/>
          <a:lstStyle>
            <a:lvl1pPr>
              <a:defRPr/>
            </a:lvl1pPr>
          </a:lstStyle>
          <a:p>
            <a:r>
              <a:rPr lang="en-US" dirty="0"/>
              <a:t>FS_5WWC status after SA2 150E</a:t>
            </a:r>
            <a:endParaRPr lang="en-GB" dirty="0"/>
          </a:p>
        </p:txBody>
      </p:sp>
    </p:spTree>
    <p:extLst>
      <p:ext uri="{BB962C8B-B14F-4D97-AF65-F5344CB8AC3E}">
        <p14:creationId xmlns:p14="http://schemas.microsoft.com/office/powerpoint/2010/main" val="3029777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590550" y="6373813"/>
            <a:ext cx="6169025" cy="323850"/>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r>
              <a:rPr lang="en-US" altLang="en-US" dirty="0"/>
              <a:t>SA3#122</a:t>
            </a:r>
          </a:p>
        </p:txBody>
      </p:sp>
      <p:sp>
        <p:nvSpPr>
          <p:cNvPr id="1027" name="Title Placeholder 1"/>
          <p:cNvSpPr>
            <a:spLocks noGrp="1"/>
          </p:cNvSpPr>
          <p:nvPr>
            <p:ph type="title"/>
          </p:nvPr>
        </p:nvSpPr>
        <p:spPr bwMode="auto">
          <a:xfrm>
            <a:off x="488950" y="228600"/>
            <a:ext cx="68278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485775" y="1454150"/>
            <a:ext cx="8388350"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2" name="Oval 11"/>
          <p:cNvSpPr/>
          <p:nvPr userDrawn="1"/>
        </p:nvSpPr>
        <p:spPr bwMode="auto">
          <a:xfrm>
            <a:off x="8318500" y="6383338"/>
            <a:ext cx="511175" cy="296862"/>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1E10F64A-668A-451F-BD49-32A860AAC750}" type="slidenum">
              <a:rPr lang="en-GB" altLang="en-US" b="1" smtClean="0"/>
              <a:pPr algn="ctr">
                <a:defRPr/>
              </a:pPr>
              <a:t>‹#›</a:t>
            </a:fld>
            <a:endParaRPr lang="en-GB" altLang="en-US" b="1" dirty="0"/>
          </a:p>
          <a:p>
            <a:pPr>
              <a:defRPr/>
            </a:pPr>
            <a:endParaRPr lang="en-GB" altLang="en-US" dirty="0"/>
          </a:p>
        </p:txBody>
      </p:sp>
      <p:sp>
        <p:nvSpPr>
          <p:cNvPr id="1031" name="Rectangle 15"/>
          <p:cNvSpPr>
            <a:spLocks noChangeArrowheads="1"/>
          </p:cNvSpPr>
          <p:nvPr userDrawn="1"/>
        </p:nvSpPr>
        <p:spPr bwMode="auto">
          <a:xfrm>
            <a:off x="4086225" y="3303588"/>
            <a:ext cx="9715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dirty="0">
                <a:solidFill>
                  <a:schemeClr val="bg1"/>
                </a:solidFill>
              </a:rPr>
              <a:t>© 3GPP 2012</a:t>
            </a:r>
            <a:endParaRPr lang="en-GB" altLang="en-US" dirty="0"/>
          </a:p>
        </p:txBody>
      </p:sp>
      <p:sp>
        <p:nvSpPr>
          <p:cNvPr id="1032" name="Rectangle 16"/>
          <p:cNvSpPr>
            <a:spLocks noChangeArrowheads="1"/>
          </p:cNvSpPr>
          <p:nvPr userDrawn="1"/>
        </p:nvSpPr>
        <p:spPr bwMode="auto">
          <a:xfrm>
            <a:off x="7439025" y="6462713"/>
            <a:ext cx="82426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t>© 3GPP 2020</a:t>
            </a:r>
          </a:p>
        </p:txBody>
      </p:sp>
      <p:pic>
        <p:nvPicPr>
          <p:cNvPr id="1033" name="Picture 10" descr="3GPP_TM_RD.jpg"/>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7526338" y="415925"/>
            <a:ext cx="13081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70" r:id="rId1"/>
    <p:sldLayoutId id="2147483767" r:id="rId2"/>
    <p:sldLayoutId id="2147483768" r:id="rId3"/>
    <p:sldLayoutId id="2147483769" r:id="rId4"/>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p:titleStyle>
    <p:bodyStyle>
      <a:lvl1pPr marL="457200" indent="-457200" algn="l" rtl="0" eaLnBrk="0" fontAlgn="base" hangingPunct="0">
        <a:spcBef>
          <a:spcPct val="20000"/>
        </a:spcBef>
        <a:spcAft>
          <a:spcPct val="0"/>
        </a:spcAft>
        <a:buBlip>
          <a:blip r:embed="rId7"/>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ctrTitle"/>
          </p:nvPr>
        </p:nvSpPr>
        <p:spPr/>
        <p:txBody>
          <a:bodyPr>
            <a:noAutofit/>
          </a:bodyPr>
          <a:lstStyle/>
          <a:p>
            <a:pPr>
              <a:defRPr/>
            </a:pPr>
            <a:r>
              <a:rPr lang="fr-FR" dirty="0"/>
              <a:t>SA WG3 </a:t>
            </a:r>
            <a:r>
              <a:rPr lang="fr-FR" dirty="0" err="1"/>
              <a:t>Status</a:t>
            </a:r>
            <a:r>
              <a:rPr lang="fr-FR" dirty="0"/>
              <a:t> report for NG_RTC_SEC_Ph2</a:t>
            </a:r>
            <a:br>
              <a:rPr lang="fr-FR" dirty="0"/>
            </a:br>
            <a:r>
              <a:rPr lang="en-GB" sz="1800" dirty="0"/>
              <a:t>Work Item on </a:t>
            </a:r>
            <a:r>
              <a:rPr lang="en-GB" sz="1800"/>
              <a:t>the security </a:t>
            </a:r>
            <a:r>
              <a:rPr lang="en-GB" sz="1800" dirty="0"/>
              <a:t>support for the Next Generation Real Time Communication services phase 2</a:t>
            </a:r>
          </a:p>
        </p:txBody>
      </p:sp>
      <p:sp>
        <p:nvSpPr>
          <p:cNvPr id="6147" name="Subtitle 6"/>
          <p:cNvSpPr>
            <a:spLocks noGrp="1"/>
          </p:cNvSpPr>
          <p:nvPr>
            <p:ph type="subTitle" idx="1"/>
          </p:nvPr>
        </p:nvSpPr>
        <p:spPr/>
        <p:txBody>
          <a:bodyPr/>
          <a:lstStyle/>
          <a:p>
            <a:pPr>
              <a:lnSpc>
                <a:spcPct val="80000"/>
              </a:lnSpc>
            </a:pPr>
            <a:br>
              <a:rPr lang="en-US" altLang="en-US" sz="2000" b="1" dirty="0"/>
            </a:br>
            <a:r>
              <a:rPr lang="en-US" altLang="en-US" sz="1800" b="1" dirty="0">
                <a:latin typeface="Arial" charset="0"/>
              </a:rPr>
              <a:t>Vlasios Tsiatsis, Ericsson</a:t>
            </a:r>
          </a:p>
          <a:p>
            <a:pPr>
              <a:lnSpc>
                <a:spcPct val="80000"/>
              </a:lnSpc>
            </a:pPr>
            <a:r>
              <a:rPr lang="en-US" sz="1800" b="1" dirty="0">
                <a:latin typeface="Arial" charset="0"/>
              </a:rPr>
              <a:t>Xiaoting Huang, China Mobile</a:t>
            </a:r>
            <a:endParaRPr lang="en-GB" sz="1800" b="1" dirty="0">
              <a:latin typeface="Arial" charset="0"/>
            </a:endParaRPr>
          </a:p>
          <a:p>
            <a:pPr>
              <a:lnSpc>
                <a:spcPct val="80000"/>
              </a:lnSpc>
              <a:defRPr/>
            </a:pPr>
            <a:endParaRPr lang="en-US" altLang="en-US" sz="2000" dirty="0">
              <a:latin typeface="Arial" panose="020B0604020202020204" pitchFamily="34" charset="0"/>
            </a:endParaRPr>
          </a:p>
          <a:p>
            <a:pPr>
              <a:lnSpc>
                <a:spcPct val="80000"/>
              </a:lnSpc>
              <a:defRPr/>
            </a:pPr>
            <a:endParaRPr lang="en-GB" altLang="en-US" sz="2000" dirty="0">
              <a:latin typeface="Arial" panose="020B0604020202020204" pitchFamily="34" charset="0"/>
            </a:endParaRPr>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16" name="Content Placeholder 7"/>
          <p:cNvSpPr>
            <a:spLocks noGrp="1"/>
          </p:cNvSpPr>
          <p:nvPr>
            <p:ph sz="half" idx="2"/>
          </p:nvPr>
        </p:nvSpPr>
        <p:spPr>
          <a:xfrm>
            <a:off x="405791" y="1042564"/>
            <a:ext cx="8554481" cy="5273395"/>
          </a:xfrm>
        </p:spPr>
        <p:txBody>
          <a:bodyPr/>
          <a:lstStyle/>
          <a:p>
            <a:pPr marL="342900" lvl="0" indent="-342900">
              <a:buFont typeface="Symbol" panose="05050102010706020507" pitchFamily="18" charset="2"/>
              <a:buChar char=""/>
            </a:pPr>
            <a:r>
              <a:rPr lang="en-CA" sz="2000" dirty="0">
                <a:effectLst/>
                <a:latin typeface="Calibri" panose="020F0502020204030204" pitchFamily="34" charset="0"/>
                <a:ea typeface="Times New Roman" panose="02020603050405020304" pitchFamily="18" charset="0"/>
              </a:rPr>
              <a:t>6 TUs planned for both </a:t>
            </a:r>
            <a:r>
              <a:rPr lang="en-CA" sz="2000" b="1" dirty="0">
                <a:effectLst/>
                <a:latin typeface="Calibri" panose="020F0502020204030204" pitchFamily="34" charset="0"/>
                <a:ea typeface="Times New Roman" panose="02020603050405020304" pitchFamily="18" charset="0"/>
              </a:rPr>
              <a:t>the study and the normative </a:t>
            </a:r>
            <a:r>
              <a:rPr lang="en-CA" sz="2000" dirty="0">
                <a:effectLst/>
                <a:latin typeface="Calibri" panose="020F0502020204030204" pitchFamily="34" charset="0"/>
                <a:ea typeface="Times New Roman" panose="02020603050405020304" pitchFamily="18" charset="0"/>
              </a:rPr>
              <a:t>work</a:t>
            </a:r>
            <a:endParaRPr lang="en-US" sz="1600" dirty="0">
              <a:effectLst/>
              <a:latin typeface="Calibri" panose="020F0502020204030204" pitchFamily="34" charset="0"/>
              <a:ea typeface="Times New Roman" panose="02020603050405020304" pitchFamily="18" charset="0"/>
            </a:endParaRPr>
          </a:p>
          <a:p>
            <a:pPr marL="342900" indent="-342900">
              <a:buFont typeface="Symbol" panose="05050102010706020507" pitchFamily="18" charset="2"/>
              <a:buChar char=""/>
            </a:pPr>
            <a:r>
              <a:rPr lang="en-US" sz="2000" dirty="0">
                <a:latin typeface="Calibri" panose="020F0502020204030204" pitchFamily="34" charset="0"/>
              </a:rPr>
              <a:t>SA3#122 (May) meeting</a:t>
            </a:r>
            <a:endParaRPr lang="en-US" sz="1800" dirty="0">
              <a:effectLst/>
              <a:latin typeface="Calibri" panose="020F0502020204030204" pitchFamily="34" charset="0"/>
              <a:ea typeface="Times New Roman" panose="02020603050405020304" pitchFamily="18" charset="0"/>
            </a:endParaRPr>
          </a:p>
          <a:p>
            <a:pPr marL="628650" lvl="1" indent="-342900">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rPr>
              <a:t>Study</a:t>
            </a:r>
          </a:p>
          <a:p>
            <a:pPr marL="1028700" lvl="2" indent="-342900">
              <a:buFont typeface="Symbol" panose="05050102010706020507" pitchFamily="18" charset="2"/>
              <a:buChar char=""/>
            </a:pPr>
            <a:r>
              <a:rPr lang="en-US" sz="1600" dirty="0">
                <a:latin typeface="Calibri" panose="020F0502020204030204" pitchFamily="34" charset="0"/>
                <a:ea typeface="Times New Roman" panose="02020603050405020304" pitchFamily="18" charset="0"/>
              </a:rPr>
              <a:t>Was sent for approval in SA#108 plenary </a:t>
            </a:r>
          </a:p>
          <a:p>
            <a:pPr marL="628650" lvl="1" indent="-342900">
              <a:buFont typeface="Symbol" panose="05050102010706020507" pitchFamily="18" charset="2"/>
              <a:buChar char=""/>
            </a:pPr>
            <a:r>
              <a:rPr lang="en-US" sz="1800" dirty="0">
                <a:latin typeface="Calibri" panose="020F0502020204030204" pitchFamily="34" charset="0"/>
                <a:ea typeface="Times New Roman" panose="02020603050405020304" pitchFamily="18" charset="0"/>
              </a:rPr>
              <a:t>Normative work</a:t>
            </a:r>
            <a:endParaRPr lang="en-US" sz="1600" dirty="0">
              <a:latin typeface="Calibri" panose="020F0502020204030204" pitchFamily="34" charset="0"/>
              <a:ea typeface="Times New Roman" panose="02020603050405020304" pitchFamily="18" charset="0"/>
            </a:endParaRPr>
          </a:p>
          <a:p>
            <a:pPr marL="1028700" lvl="2" indent="-342900">
              <a:buFont typeface="Symbol" panose="05050102010706020507" pitchFamily="18" charset="2"/>
              <a:buChar char=""/>
            </a:pPr>
            <a:r>
              <a:rPr lang="en-US" sz="1600" dirty="0">
                <a:latin typeface="Calibri" panose="020F0502020204030204" pitchFamily="34" charset="0"/>
                <a:ea typeface="Times New Roman" panose="02020603050405020304" pitchFamily="18" charset="0"/>
              </a:rPr>
              <a:t>Normative work for KI#1 “Third party specific identities”: Cat B CR was agreed in SA3#122</a:t>
            </a:r>
          </a:p>
          <a:p>
            <a:pPr marL="1028700" lvl="2" indent="-342900">
              <a:buFont typeface="Symbol" panose="05050102010706020507" pitchFamily="18" charset="2"/>
              <a:buChar char=""/>
            </a:pPr>
            <a:r>
              <a:rPr lang="en-US" sz="1600" dirty="0">
                <a:latin typeface="Calibri" panose="020F0502020204030204" pitchFamily="34" charset="0"/>
                <a:ea typeface="Times New Roman" panose="02020603050405020304" pitchFamily="18" charset="0"/>
              </a:rPr>
              <a:t>Normative work for Key Issue #2 “Security of IMS based Avatar Communication”: A living document (draft CR) is approved. </a:t>
            </a:r>
          </a:p>
          <a:p>
            <a:pPr marL="1028700" lvl="2" indent="-342900">
              <a:buFont typeface="Symbol" panose="05050102010706020507" pitchFamily="18" charset="2"/>
              <a:buChar char=""/>
            </a:pPr>
            <a:r>
              <a:rPr lang="en-US" sz="1600" dirty="0">
                <a:latin typeface="Calibri" panose="020F0502020204030204" pitchFamily="34" charset="0"/>
                <a:ea typeface="Times New Roman" panose="02020603050405020304" pitchFamily="18" charset="0"/>
              </a:rPr>
              <a:t>Normative work for KI#3 ”Security and privacy aspects of IMS DC capability exposure”: Cat B CR was agreed in SA3#122</a:t>
            </a:r>
          </a:p>
          <a:p>
            <a:pPr marL="1028700" lvl="2" indent="-342900">
              <a:buFont typeface="Symbol" panose="05050102010706020507" pitchFamily="18" charset="2"/>
              <a:buChar char=""/>
            </a:pPr>
            <a:r>
              <a:rPr lang="en-US" altLang="de-DE" sz="1600" dirty="0">
                <a:latin typeface="Calibri" panose="020F0502020204030204" pitchFamily="34" charset="0"/>
              </a:rPr>
              <a:t>An LS to SA2/SA4 was sent in SA3#122 (May) requesting clarifications on the IMS avatar communication procedures, KI#2.</a:t>
            </a:r>
            <a:endParaRPr lang="en-US" sz="1600" dirty="0">
              <a:latin typeface="Calibri" panose="020F0502020204030204" pitchFamily="34" charset="0"/>
            </a:endParaRPr>
          </a:p>
          <a:p>
            <a:pPr marL="342900" indent="-342900">
              <a:buFont typeface="Symbol" panose="05050102010706020507" pitchFamily="18" charset="2"/>
              <a:buChar char=""/>
            </a:pPr>
            <a:r>
              <a:rPr lang="en-US" sz="2000" dirty="0">
                <a:latin typeface="Calibri" panose="020F0502020204030204" pitchFamily="34" charset="0"/>
              </a:rPr>
              <a:t>SA3#123 (August) meeting</a:t>
            </a:r>
            <a:endParaRPr lang="en-US" sz="1800" dirty="0">
              <a:effectLst/>
              <a:latin typeface="Calibri" panose="020F0502020204030204" pitchFamily="34" charset="0"/>
              <a:ea typeface="Times New Roman" panose="02020603050405020304" pitchFamily="18" charset="0"/>
            </a:endParaRPr>
          </a:p>
          <a:p>
            <a:pPr marL="628650" lvl="1" indent="-342900">
              <a:buFont typeface="Symbol" panose="05050102010706020507" pitchFamily="18" charset="2"/>
              <a:buChar char=""/>
            </a:pPr>
            <a:r>
              <a:rPr lang="en-US" sz="1800" dirty="0">
                <a:latin typeface="Calibri" panose="020F0502020204030204" pitchFamily="34" charset="0"/>
                <a:ea typeface="Times New Roman" panose="02020603050405020304" pitchFamily="18" charset="0"/>
              </a:rPr>
              <a:t>Normative work</a:t>
            </a:r>
            <a:endParaRPr lang="en-US" sz="1600" dirty="0">
              <a:latin typeface="Calibri" panose="020F0502020204030204" pitchFamily="34" charset="0"/>
              <a:ea typeface="Times New Roman" panose="02020603050405020304" pitchFamily="18" charset="0"/>
            </a:endParaRPr>
          </a:p>
          <a:p>
            <a:pPr marL="1028700" lvl="2" indent="-342900">
              <a:buFont typeface="Symbol" panose="05050102010706020507" pitchFamily="18" charset="2"/>
              <a:buChar char=""/>
            </a:pPr>
            <a:r>
              <a:rPr lang="en-US" sz="1600" dirty="0">
                <a:latin typeface="Calibri" panose="020F0502020204030204" pitchFamily="34" charset="0"/>
                <a:ea typeface="Times New Roman" panose="02020603050405020304" pitchFamily="18" charset="0"/>
              </a:rPr>
              <a:t>Normative work for Key Issue #2 “Security of IMS based Avatar Communication”: The living documents/draft CR is expected to be converted to a Cat B CR in this meeting, SA3#123 (August)</a:t>
            </a:r>
          </a:p>
          <a:p>
            <a:pPr marL="1028700" lvl="2" indent="-342900">
              <a:buFont typeface="Symbol" panose="05050102010706020507" pitchFamily="18" charset="2"/>
              <a:buChar char=""/>
            </a:pPr>
            <a:endParaRPr lang="en-US" sz="1600" dirty="0">
              <a:latin typeface="Calibri" panose="020F0502020204030204" pitchFamily="34" charset="0"/>
              <a:ea typeface="Times New Roman" panose="02020603050405020304" pitchFamily="18" charset="0"/>
            </a:endParaRPr>
          </a:p>
          <a:p>
            <a:pPr marL="1028700" lvl="2" indent="-342900">
              <a:buFont typeface="Symbol" panose="05050102010706020507" pitchFamily="18" charset="2"/>
              <a:buChar char=""/>
            </a:pPr>
            <a:endParaRPr lang="en-US" sz="1200" dirty="0">
              <a:latin typeface="Calibri" panose="020F0502020204030204" pitchFamily="34" charset="0"/>
              <a:ea typeface="Times New Roman" panose="02020603050405020304" pitchFamily="18" charset="0"/>
            </a:endParaRPr>
          </a:p>
        </p:txBody>
      </p:sp>
      <p:sp>
        <p:nvSpPr>
          <p:cNvPr id="3" name="TextBox 2">
            <a:extLst>
              <a:ext uri="{FF2B5EF4-FFF2-40B4-BE49-F238E27FC236}">
                <a16:creationId xmlns:a16="http://schemas.microsoft.com/office/drawing/2014/main" id="{156B83FC-25A3-44B2-9ABF-4705626AB921}"/>
              </a:ext>
            </a:extLst>
          </p:cNvPr>
          <p:cNvSpPr txBox="1"/>
          <p:nvPr/>
        </p:nvSpPr>
        <p:spPr>
          <a:xfrm>
            <a:off x="405791" y="754743"/>
            <a:ext cx="5008038" cy="369332"/>
          </a:xfrm>
          <a:prstGeom prst="rect">
            <a:avLst/>
          </a:prstGeom>
          <a:noFill/>
        </p:spPr>
        <p:txBody>
          <a:bodyPr wrap="square" rtlCol="0">
            <a:spAutoFit/>
          </a:bodyPr>
          <a:lstStyle/>
          <a:p>
            <a:r>
              <a:rPr lang="fr-FR" sz="1800" dirty="0" err="1">
                <a:solidFill>
                  <a:srgbClr val="FF0000"/>
                </a:solidFill>
              </a:rPr>
              <a:t>Overall</a:t>
            </a:r>
            <a:r>
              <a:rPr lang="fr-FR" sz="1800" dirty="0">
                <a:solidFill>
                  <a:srgbClr val="FF0000"/>
                </a:solidFill>
              </a:rPr>
              <a:t> plan</a:t>
            </a:r>
            <a:endParaRPr lang="en-US" sz="1800" dirty="0">
              <a:solidFill>
                <a:srgbClr val="FF0000"/>
              </a:solidFill>
            </a:endParaRPr>
          </a:p>
        </p:txBody>
      </p:sp>
      <p:sp>
        <p:nvSpPr>
          <p:cNvPr id="4" name="TextBox 3">
            <a:extLst>
              <a:ext uri="{FF2B5EF4-FFF2-40B4-BE49-F238E27FC236}">
                <a16:creationId xmlns:a16="http://schemas.microsoft.com/office/drawing/2014/main" id="{A6A27327-DB1C-4EF3-8FA2-A10DF7DB2B50}"/>
              </a:ext>
            </a:extLst>
          </p:cNvPr>
          <p:cNvSpPr txBox="1"/>
          <p:nvPr/>
        </p:nvSpPr>
        <p:spPr>
          <a:xfrm>
            <a:off x="1303020" y="377190"/>
            <a:ext cx="6217920" cy="461665"/>
          </a:xfrm>
          <a:prstGeom prst="rect">
            <a:avLst/>
          </a:prstGeom>
          <a:noFill/>
        </p:spPr>
        <p:txBody>
          <a:bodyPr wrap="square" rtlCol="0">
            <a:spAutoFit/>
          </a:bodyPr>
          <a:lstStyle/>
          <a:p>
            <a:r>
              <a:rPr lang="en-US" sz="2400" dirty="0">
                <a:solidFill>
                  <a:srgbClr val="FF0000"/>
                </a:solidFill>
              </a:rPr>
              <a:t>NG_RTC_SEC_Ph2 overall plan</a:t>
            </a:r>
          </a:p>
        </p:txBody>
      </p:sp>
    </p:spTree>
    <p:extLst>
      <p:ext uri="{BB962C8B-B14F-4D97-AF65-F5344CB8AC3E}">
        <p14:creationId xmlns:p14="http://schemas.microsoft.com/office/powerpoint/2010/main" val="539970028"/>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16" name="Content Placeholder 7"/>
          <p:cNvSpPr>
            <a:spLocks noGrp="1"/>
          </p:cNvSpPr>
          <p:nvPr>
            <p:ph sz="half" idx="2"/>
          </p:nvPr>
        </p:nvSpPr>
        <p:spPr>
          <a:xfrm>
            <a:off x="434974" y="2456862"/>
            <a:ext cx="8554481" cy="3548284"/>
          </a:xfrm>
        </p:spPr>
        <p:txBody>
          <a:bodyPr/>
          <a:lstStyle/>
          <a:p>
            <a:pPr>
              <a:spcBef>
                <a:spcPts val="0"/>
              </a:spcBef>
              <a:spcAft>
                <a:spcPts val="0"/>
              </a:spcAft>
            </a:pPr>
            <a:r>
              <a:rPr lang="de-DE" altLang="de-DE" sz="1600" b="1" dirty="0"/>
              <a:t>General</a:t>
            </a:r>
          </a:p>
          <a:p>
            <a:pPr lvl="1">
              <a:spcBef>
                <a:spcPts val="0"/>
              </a:spcBef>
              <a:spcAft>
                <a:spcPts val="0"/>
              </a:spcAft>
            </a:pPr>
            <a:r>
              <a:rPr lang="en-US" altLang="de-DE" sz="1400" dirty="0"/>
              <a:t>TR 33.790 v1.2.0 contains the scope, assumptions clauses, 3 key issues:</a:t>
            </a:r>
          </a:p>
          <a:p>
            <a:pPr lvl="2">
              <a:spcBef>
                <a:spcPts val="0"/>
              </a:spcBef>
              <a:spcAft>
                <a:spcPts val="0"/>
              </a:spcAft>
            </a:pPr>
            <a:r>
              <a:rPr lang="en-US" altLang="de-DE" sz="1100" dirty="0"/>
              <a:t>Key Issue #1: Third party specific identities</a:t>
            </a:r>
          </a:p>
          <a:p>
            <a:pPr lvl="3">
              <a:spcBef>
                <a:spcPts val="0"/>
              </a:spcBef>
              <a:spcAft>
                <a:spcPts val="0"/>
              </a:spcAft>
            </a:pPr>
            <a:r>
              <a:rPr lang="en-US" altLang="de-DE" sz="900" dirty="0"/>
              <a:t>Concluded and included in the WID</a:t>
            </a:r>
          </a:p>
          <a:p>
            <a:pPr lvl="2">
              <a:spcBef>
                <a:spcPts val="0"/>
              </a:spcBef>
              <a:spcAft>
                <a:spcPts val="0"/>
              </a:spcAft>
            </a:pPr>
            <a:r>
              <a:rPr lang="en-US" altLang="de-DE" sz="1100" dirty="0"/>
              <a:t>Key Issue #2: Security of IMS based Avatar Communication</a:t>
            </a:r>
          </a:p>
          <a:p>
            <a:pPr lvl="3">
              <a:spcBef>
                <a:spcPts val="0"/>
              </a:spcBef>
              <a:spcAft>
                <a:spcPts val="0"/>
              </a:spcAft>
            </a:pPr>
            <a:r>
              <a:rPr lang="en-US" altLang="de-DE" sz="900" dirty="0"/>
              <a:t>Concluded and included in the WID</a:t>
            </a:r>
          </a:p>
          <a:p>
            <a:pPr lvl="2">
              <a:spcBef>
                <a:spcPts val="0"/>
              </a:spcBef>
              <a:spcAft>
                <a:spcPts val="0"/>
              </a:spcAft>
            </a:pPr>
            <a:r>
              <a:rPr lang="en-US" altLang="de-DE" sz="1100" dirty="0"/>
              <a:t>Key Issue #3: Security and privacy aspects of IMS DC capability exposure</a:t>
            </a:r>
          </a:p>
          <a:p>
            <a:pPr lvl="3">
              <a:spcBef>
                <a:spcPts val="0"/>
              </a:spcBef>
              <a:spcAft>
                <a:spcPts val="0"/>
              </a:spcAft>
            </a:pPr>
            <a:r>
              <a:rPr lang="en-US" altLang="de-DE" sz="900" dirty="0"/>
              <a:t>Concluded and included in the WID</a:t>
            </a:r>
          </a:p>
          <a:p>
            <a:pPr lvl="1">
              <a:spcBef>
                <a:spcPts val="0"/>
              </a:spcBef>
              <a:spcAft>
                <a:spcPts val="0"/>
              </a:spcAft>
            </a:pPr>
            <a:r>
              <a:rPr lang="en-US" altLang="de-DE" sz="1400" dirty="0"/>
              <a:t>Exception sheet was submitted for the March SA plenary.</a:t>
            </a:r>
          </a:p>
          <a:p>
            <a:pPr lvl="1">
              <a:spcBef>
                <a:spcPts val="0"/>
              </a:spcBef>
              <a:spcAft>
                <a:spcPts val="0"/>
              </a:spcAft>
            </a:pPr>
            <a:r>
              <a:rPr lang="en-US" altLang="de-DE" sz="1400" dirty="0"/>
              <a:t>For the normative work for KI#2 an LS to SA2/SA4 was sent in SA3#122 (May) requesting clarifications on the IMS avatar communication procedures. There is a living document/draft CR capturing a large part of the normative work</a:t>
            </a:r>
          </a:p>
          <a:p>
            <a:pPr>
              <a:spcBef>
                <a:spcPts val="0"/>
              </a:spcBef>
              <a:spcAft>
                <a:spcPts val="0"/>
              </a:spcAft>
            </a:pPr>
            <a:r>
              <a:rPr lang="de-DE" altLang="de-DE" sz="1400" b="1" dirty="0"/>
              <a:t>Dependencies:</a:t>
            </a:r>
          </a:p>
          <a:p>
            <a:pPr lvl="1">
              <a:spcBef>
                <a:spcPts val="0"/>
              </a:spcBef>
              <a:spcAft>
                <a:spcPts val="0"/>
              </a:spcAft>
            </a:pPr>
            <a:r>
              <a:rPr lang="en-US" altLang="de-DE" sz="1400" dirty="0"/>
              <a:t>The KI#2 normative work depends on the SA2 normative work mainly in TS 23.228. </a:t>
            </a:r>
            <a:endParaRPr lang="en-GB" sz="1400" dirty="0"/>
          </a:p>
          <a:p>
            <a:pPr marL="457200" marR="0" lvl="0" indent="-457200" algn="l" defTabSz="914400" rtl="0" eaLnBrk="0" fontAlgn="base" latinLnBrk="0" hangingPunct="0">
              <a:lnSpc>
                <a:spcPct val="100000"/>
              </a:lnSpc>
              <a:spcBef>
                <a:spcPts val="0"/>
              </a:spcBef>
              <a:spcAft>
                <a:spcPts val="300"/>
              </a:spcAft>
              <a:buClrTx/>
              <a:buSzTx/>
              <a:buFontTx/>
              <a:buBlip>
                <a:blip r:embed="rId3"/>
              </a:buBlip>
              <a:tabLst/>
              <a:defRPr/>
            </a:pPr>
            <a:r>
              <a:rPr kumimoji="0" lang="de-DE" sz="1400" b="1" i="0" u="none" strike="noStrike" kern="0" cap="none" spc="0" normalizeH="0" baseline="0" noProof="0" dirty="0">
                <a:ln>
                  <a:noFill/>
                </a:ln>
                <a:solidFill>
                  <a:prstClr val="black"/>
                </a:solidFill>
                <a:effectLst/>
                <a:uLnTx/>
                <a:uFillTx/>
                <a:latin typeface="Calibri"/>
                <a:ea typeface="+mn-ea"/>
                <a:cs typeface="+mn-cs"/>
              </a:rPr>
              <a:t>Contentious Issue</a:t>
            </a:r>
            <a:r>
              <a:rPr kumimoji="0" lang="de-DE" sz="1400" b="0" i="0" u="none" strike="noStrike" kern="0" cap="none" spc="0" normalizeH="0" baseline="0" noProof="0" dirty="0">
                <a:ln>
                  <a:noFill/>
                </a:ln>
                <a:solidFill>
                  <a:prstClr val="black"/>
                </a:solidFill>
                <a:effectLst/>
                <a:uLnTx/>
                <a:uFillTx/>
                <a:latin typeface="Calibri"/>
                <a:ea typeface="+mn-ea"/>
                <a:cs typeface="+mn-cs"/>
              </a:rPr>
              <a:t>:</a:t>
            </a:r>
          </a:p>
          <a:p>
            <a:pPr marL="742950" marR="0" lvl="1" indent="-285750" algn="l" defTabSz="914400" rtl="0" eaLnBrk="0" fontAlgn="base" latinLnBrk="0" hangingPunct="0">
              <a:lnSpc>
                <a:spcPct val="100000"/>
              </a:lnSpc>
              <a:spcBef>
                <a:spcPts val="0"/>
              </a:spcBef>
              <a:spcAft>
                <a:spcPts val="300"/>
              </a:spcAft>
              <a:buClr>
                <a:srgbClr val="C00000"/>
              </a:buClr>
              <a:buSzTx/>
              <a:buFont typeface="Arial" panose="020B0604020202020204" pitchFamily="34" charset="0"/>
              <a:buChar char="•"/>
              <a:tabLst/>
              <a:defRPr/>
            </a:pPr>
            <a:r>
              <a:rPr lang="en-GB" sz="1400" dirty="0"/>
              <a:t>None</a:t>
            </a:r>
            <a:endParaRPr lang="en-US" altLang="zh-CN" sz="1400" dirty="0"/>
          </a:p>
          <a:p>
            <a:pPr marL="457200" marR="0" lvl="0" indent="-457200" algn="l" defTabSz="914400" rtl="0" eaLnBrk="0" fontAlgn="base" latinLnBrk="0" hangingPunct="0">
              <a:lnSpc>
                <a:spcPct val="100000"/>
              </a:lnSpc>
              <a:spcBef>
                <a:spcPts val="0"/>
              </a:spcBef>
              <a:spcAft>
                <a:spcPts val="300"/>
              </a:spcAft>
              <a:buClrTx/>
              <a:buSzTx/>
              <a:buFontTx/>
              <a:buBlip>
                <a:blip r:embed="rId3"/>
              </a:buBlip>
              <a:tabLst/>
              <a:defRPr/>
            </a:pPr>
            <a:r>
              <a:rPr kumimoji="0" lang="en-US" altLang="zh-CN" sz="1400" b="1"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Risks:</a:t>
            </a:r>
          </a:p>
          <a:p>
            <a:pPr marL="742950" marR="0" lvl="1" indent="-285750" algn="l" defTabSz="914400" rtl="0" eaLnBrk="0" fontAlgn="base" latinLnBrk="0" hangingPunct="0">
              <a:lnSpc>
                <a:spcPct val="100000"/>
              </a:lnSpc>
              <a:spcBef>
                <a:spcPts val="0"/>
              </a:spcBef>
              <a:spcAft>
                <a:spcPts val="300"/>
              </a:spcAft>
              <a:buClr>
                <a:srgbClr val="C00000"/>
              </a:buClr>
              <a:buSzTx/>
              <a:buFont typeface="Arial" panose="020B0604020202020204" pitchFamily="34" charset="0"/>
              <a:buChar char="•"/>
              <a:tabLst/>
              <a:defRPr/>
            </a:pPr>
            <a:r>
              <a:rPr lang="en-US" altLang="zh-CN" sz="1400" dirty="0"/>
              <a:t>Cat F clarification CRs may need to be submitted to the SA3#123/SA3#124 (October/November) meetings due a pending LS reply from SA2/SA4</a:t>
            </a:r>
          </a:p>
          <a:p>
            <a:pPr lvl="1">
              <a:spcBef>
                <a:spcPts val="0"/>
              </a:spcBef>
              <a:spcAft>
                <a:spcPts val="0"/>
              </a:spcAft>
            </a:pPr>
            <a:endParaRPr lang="en-US" altLang="zh-CN" sz="1600" dirty="0"/>
          </a:p>
          <a:p>
            <a:pPr lvl="1">
              <a:spcBef>
                <a:spcPts val="0"/>
              </a:spcBef>
              <a:spcAft>
                <a:spcPts val="0"/>
              </a:spcAft>
            </a:pPr>
            <a:endParaRPr lang="en-US" altLang="zh-CN" sz="1600" dirty="0"/>
          </a:p>
        </p:txBody>
      </p:sp>
      <p:sp>
        <p:nvSpPr>
          <p:cNvPr id="3" name="TextBox 2">
            <a:extLst>
              <a:ext uri="{FF2B5EF4-FFF2-40B4-BE49-F238E27FC236}">
                <a16:creationId xmlns:a16="http://schemas.microsoft.com/office/drawing/2014/main" id="{AA3F033D-2F5F-4BA9-884E-0224675AD20F}"/>
              </a:ext>
            </a:extLst>
          </p:cNvPr>
          <p:cNvSpPr txBox="1"/>
          <p:nvPr/>
        </p:nvSpPr>
        <p:spPr>
          <a:xfrm>
            <a:off x="811530" y="411480"/>
            <a:ext cx="5806440" cy="400110"/>
          </a:xfrm>
          <a:prstGeom prst="rect">
            <a:avLst/>
          </a:prstGeom>
          <a:noFill/>
        </p:spPr>
        <p:txBody>
          <a:bodyPr wrap="square" rtlCol="0">
            <a:spAutoFit/>
          </a:bodyPr>
          <a:lstStyle/>
          <a:p>
            <a:r>
              <a:rPr lang="en-US" sz="2000" dirty="0">
                <a:solidFill>
                  <a:srgbClr val="FF0000"/>
                </a:solidFill>
              </a:rPr>
              <a:t>NG_RTC_SEC_Ph2  status after SA3#122</a:t>
            </a:r>
          </a:p>
        </p:txBody>
      </p:sp>
      <p:graphicFrame>
        <p:nvGraphicFramePr>
          <p:cNvPr id="6" name="Table 5">
            <a:extLst>
              <a:ext uri="{FF2B5EF4-FFF2-40B4-BE49-F238E27FC236}">
                <a16:creationId xmlns:a16="http://schemas.microsoft.com/office/drawing/2014/main" id="{2CC3822B-8EE6-43D0-AD7D-D7B78ECF3BE1}"/>
              </a:ext>
            </a:extLst>
          </p:cNvPr>
          <p:cNvGraphicFramePr>
            <a:graphicFrameLocks noGrp="1"/>
          </p:cNvGraphicFramePr>
          <p:nvPr>
            <p:extLst>
              <p:ext uri="{D42A27DB-BD31-4B8C-83A1-F6EECF244321}">
                <p14:modId xmlns:p14="http://schemas.microsoft.com/office/powerpoint/2010/main" val="3480914190"/>
              </p:ext>
            </p:extLst>
          </p:nvPr>
        </p:nvGraphicFramePr>
        <p:xfrm>
          <a:off x="301625" y="1287463"/>
          <a:ext cx="8687186" cy="962825"/>
        </p:xfrm>
        <a:graphic>
          <a:graphicData uri="http://schemas.openxmlformats.org/drawingml/2006/table">
            <a:tbl>
              <a:tblPr firstRow="1" firstCol="1" bandRow="1">
                <a:tableStyleId>{F5AB1C69-6EDB-4FF4-983F-18BD219EF322}</a:tableStyleId>
              </a:tblPr>
              <a:tblGrid>
                <a:gridCol w="932815">
                  <a:extLst>
                    <a:ext uri="{9D8B030D-6E8A-4147-A177-3AD203B41FA5}">
                      <a16:colId xmlns:a16="http://schemas.microsoft.com/office/drawing/2014/main" val="20000"/>
                    </a:ext>
                  </a:extLst>
                </a:gridCol>
                <a:gridCol w="2720340">
                  <a:extLst>
                    <a:ext uri="{9D8B030D-6E8A-4147-A177-3AD203B41FA5}">
                      <a16:colId xmlns:a16="http://schemas.microsoft.com/office/drawing/2014/main" val="20001"/>
                    </a:ext>
                  </a:extLst>
                </a:gridCol>
                <a:gridCol w="929191">
                  <a:extLst>
                    <a:ext uri="{9D8B030D-6E8A-4147-A177-3AD203B41FA5}">
                      <a16:colId xmlns:a16="http://schemas.microsoft.com/office/drawing/2014/main" val="20002"/>
                    </a:ext>
                  </a:extLst>
                </a:gridCol>
                <a:gridCol w="556709">
                  <a:extLst>
                    <a:ext uri="{9D8B030D-6E8A-4147-A177-3AD203B41FA5}">
                      <a16:colId xmlns:a16="http://schemas.microsoft.com/office/drawing/2014/main" val="20003"/>
                    </a:ext>
                  </a:extLst>
                </a:gridCol>
                <a:gridCol w="323284">
                  <a:extLst>
                    <a:ext uri="{9D8B030D-6E8A-4147-A177-3AD203B41FA5}">
                      <a16:colId xmlns:a16="http://schemas.microsoft.com/office/drawing/2014/main" val="20004"/>
                    </a:ext>
                  </a:extLst>
                </a:gridCol>
                <a:gridCol w="667362">
                  <a:extLst>
                    <a:ext uri="{9D8B030D-6E8A-4147-A177-3AD203B41FA5}">
                      <a16:colId xmlns:a16="http://schemas.microsoft.com/office/drawing/2014/main" val="20005"/>
                    </a:ext>
                  </a:extLst>
                </a:gridCol>
                <a:gridCol w="456211">
                  <a:extLst>
                    <a:ext uri="{9D8B030D-6E8A-4147-A177-3AD203B41FA5}">
                      <a16:colId xmlns:a16="http://schemas.microsoft.com/office/drawing/2014/main" val="20006"/>
                    </a:ext>
                  </a:extLst>
                </a:gridCol>
                <a:gridCol w="722689">
                  <a:extLst>
                    <a:ext uri="{9D8B030D-6E8A-4147-A177-3AD203B41FA5}">
                      <a16:colId xmlns:a16="http://schemas.microsoft.com/office/drawing/2014/main" val="20007"/>
                    </a:ext>
                  </a:extLst>
                </a:gridCol>
                <a:gridCol w="1378585">
                  <a:extLst>
                    <a:ext uri="{9D8B030D-6E8A-4147-A177-3AD203B41FA5}">
                      <a16:colId xmlns:a16="http://schemas.microsoft.com/office/drawing/2014/main" val="20008"/>
                    </a:ext>
                  </a:extLst>
                </a:gridCol>
              </a:tblGrid>
              <a:tr h="231305">
                <a:tc>
                  <a:txBody>
                    <a:bodyPr/>
                    <a:lstStyle/>
                    <a:p>
                      <a:pPr algn="ctr">
                        <a:lnSpc>
                          <a:spcPct val="107000"/>
                        </a:lnSpc>
                        <a:spcAft>
                          <a:spcPts val="800"/>
                        </a:spcAft>
                      </a:pPr>
                      <a:r>
                        <a:rPr lang="en-GB" sz="1200" dirty="0"/>
                        <a:t>UID</a:t>
                      </a:r>
                    </a:p>
                  </a:txBody>
                  <a:tcPr marL="36002" marR="36002" marT="0" marB="0" anchor="ctr"/>
                </a:tc>
                <a:tc>
                  <a:txBody>
                    <a:bodyPr/>
                    <a:lstStyle/>
                    <a:p>
                      <a:pPr algn="ctr">
                        <a:lnSpc>
                          <a:spcPct val="107000"/>
                        </a:lnSpc>
                        <a:spcAft>
                          <a:spcPts val="800"/>
                        </a:spcAft>
                      </a:pPr>
                      <a:r>
                        <a:rPr lang="en-GB" sz="1200" dirty="0"/>
                        <a:t>Name</a:t>
                      </a:r>
                    </a:p>
                  </a:txBody>
                  <a:tcPr marL="36002" marR="36002" marT="0" marB="0" anchor="ctr"/>
                </a:tc>
                <a:tc>
                  <a:txBody>
                    <a:bodyPr/>
                    <a:lstStyle/>
                    <a:p>
                      <a:pPr algn="ctr">
                        <a:lnSpc>
                          <a:spcPct val="107000"/>
                        </a:lnSpc>
                        <a:spcAft>
                          <a:spcPts val="800"/>
                        </a:spcAft>
                      </a:pPr>
                      <a:r>
                        <a:rPr lang="en-GB" sz="1200" dirty="0"/>
                        <a:t>Acronym</a:t>
                      </a:r>
                    </a:p>
                  </a:txBody>
                  <a:tcPr marL="36002" marR="36002" marT="0" marB="0" anchor="ctr"/>
                </a:tc>
                <a:tc>
                  <a:txBody>
                    <a:bodyPr/>
                    <a:lstStyle/>
                    <a:p>
                      <a:pPr algn="ctr">
                        <a:lnSpc>
                          <a:spcPct val="107000"/>
                        </a:lnSpc>
                        <a:spcAft>
                          <a:spcPts val="800"/>
                        </a:spcAft>
                      </a:pPr>
                      <a:r>
                        <a:rPr lang="en-GB" sz="1200" dirty="0" err="1"/>
                        <a:t>Rel</a:t>
                      </a:r>
                      <a:endParaRPr lang="en-GB" sz="1200" dirty="0"/>
                    </a:p>
                  </a:txBody>
                  <a:tcPr marL="36002" marR="36002" marT="0" marB="0" anchor="ctr"/>
                </a:tc>
                <a:tc>
                  <a:txBody>
                    <a:bodyPr/>
                    <a:lstStyle/>
                    <a:p>
                      <a:pPr algn="ctr">
                        <a:lnSpc>
                          <a:spcPct val="107000"/>
                        </a:lnSpc>
                        <a:spcAft>
                          <a:spcPts val="800"/>
                        </a:spcAft>
                      </a:pPr>
                      <a:r>
                        <a:rPr lang="en-GB" sz="1200" dirty="0"/>
                        <a:t>WG</a:t>
                      </a:r>
                    </a:p>
                  </a:txBody>
                  <a:tcPr marL="36002" marR="36002" marT="0" marB="0" anchor="ctr"/>
                </a:tc>
                <a:tc>
                  <a:txBody>
                    <a:bodyPr/>
                    <a:lstStyle/>
                    <a:p>
                      <a:pPr algn="ctr">
                        <a:lnSpc>
                          <a:spcPct val="107000"/>
                        </a:lnSpc>
                        <a:spcAft>
                          <a:spcPts val="800"/>
                        </a:spcAft>
                      </a:pPr>
                      <a:r>
                        <a:rPr lang="en-GB" sz="1200" dirty="0"/>
                        <a:t>Target</a:t>
                      </a:r>
                    </a:p>
                  </a:txBody>
                  <a:tcPr marL="36002" marR="36002" marT="0" marB="0" anchor="ctr"/>
                </a:tc>
                <a:tc>
                  <a:txBody>
                    <a:bodyPr/>
                    <a:lstStyle/>
                    <a:p>
                      <a:pPr algn="ctr">
                        <a:lnSpc>
                          <a:spcPct val="107000"/>
                        </a:lnSpc>
                        <a:spcAft>
                          <a:spcPts val="800"/>
                        </a:spcAft>
                      </a:pPr>
                      <a:r>
                        <a:rPr lang="en-GB" sz="1200" dirty="0"/>
                        <a:t>Old %</a:t>
                      </a:r>
                    </a:p>
                  </a:txBody>
                  <a:tcPr marL="36002" marR="36002" marT="0" marB="0" anchor="ctr"/>
                </a:tc>
                <a:tc>
                  <a:txBody>
                    <a:bodyPr/>
                    <a:lstStyle/>
                    <a:p>
                      <a:pPr algn="ctr">
                        <a:lnSpc>
                          <a:spcPct val="107000"/>
                        </a:lnSpc>
                        <a:spcAft>
                          <a:spcPts val="800"/>
                        </a:spcAft>
                      </a:pPr>
                      <a:r>
                        <a:rPr lang="en-GB" sz="1200" dirty="0">
                          <a:solidFill>
                            <a:srgbClr val="FF0000"/>
                          </a:solidFill>
                        </a:rPr>
                        <a:t>New %</a:t>
                      </a:r>
                    </a:p>
                  </a:txBody>
                  <a:tcPr marL="36002" marR="36002" marT="0" marB="0" anchor="ctr"/>
                </a:tc>
                <a:tc>
                  <a:txBody>
                    <a:bodyPr/>
                    <a:lstStyle/>
                    <a:p>
                      <a:pPr algn="ctr">
                        <a:lnSpc>
                          <a:spcPct val="107000"/>
                        </a:lnSpc>
                        <a:spcAft>
                          <a:spcPts val="800"/>
                        </a:spcAft>
                      </a:pPr>
                      <a:r>
                        <a:rPr lang="en-GB" sz="1200" dirty="0">
                          <a:solidFill>
                            <a:srgbClr val="FF0000"/>
                          </a:solidFill>
                        </a:rPr>
                        <a:t>Change or comment</a:t>
                      </a:r>
                    </a:p>
                  </a:txBody>
                  <a:tcPr marL="36002" marR="36002" marT="0" marB="0" anchor="ctr"/>
                </a:tc>
                <a:extLst>
                  <a:ext uri="{0D108BD9-81ED-4DB2-BD59-A6C34878D82A}">
                    <a16:rowId xmlns:a16="http://schemas.microsoft.com/office/drawing/2014/main" val="10000"/>
                  </a:ext>
                </a:extLst>
              </a:tr>
              <a:tr h="365595">
                <a:tc>
                  <a:txBody>
                    <a:bodyPr/>
                    <a:lstStyle/>
                    <a:p>
                      <a:pPr algn="ctr" fontAlgn="t"/>
                      <a:r>
                        <a:rPr lang="en-GB" sz="1200" b="1" i="0" u="none" strike="noStrike" dirty="0">
                          <a:solidFill>
                            <a:srgbClr val="000000"/>
                          </a:solidFill>
                          <a:effectLst/>
                          <a:latin typeface="Arial" panose="020B0604020202020204" pitchFamily="34" charset="0"/>
                        </a:rPr>
                        <a:t>1020038</a:t>
                      </a:r>
                    </a:p>
                  </a:txBody>
                  <a:tcPr marL="36002" marR="36002" marT="0" marB="0" anchor="ctr"/>
                </a:tc>
                <a:tc>
                  <a:txBody>
                    <a:bodyPr/>
                    <a:lstStyle/>
                    <a:p>
                      <a:r>
                        <a:rPr lang="en-US" sz="1200" b="1" i="0" u="none" strike="noStrike" kern="1200" dirty="0">
                          <a:solidFill>
                            <a:srgbClr val="0000FF"/>
                          </a:solidFill>
                          <a:effectLst/>
                          <a:latin typeface="Arial" panose="020B0604020202020204" pitchFamily="34" charset="0"/>
                          <a:ea typeface="+mn-ea"/>
                          <a:cs typeface="+mn-cs"/>
                        </a:rPr>
                        <a:t>Study on the security support for the Next Generation Real Time Communication services phase 2</a:t>
                      </a:r>
                    </a:p>
                  </a:txBody>
                  <a:tcPr marL="91448" marR="91448" marT="45640" marB="45640"/>
                </a:tc>
                <a:tc>
                  <a:txBody>
                    <a:bodyPr/>
                    <a:lstStyle/>
                    <a:p>
                      <a:r>
                        <a:rPr lang="en-GB" sz="1200" b="1" i="0" u="none" strike="noStrike" kern="1200" dirty="0">
                          <a:solidFill>
                            <a:srgbClr val="000000"/>
                          </a:solidFill>
                          <a:effectLst/>
                          <a:latin typeface="Arial" panose="020B0604020202020204" pitchFamily="34" charset="0"/>
                          <a:ea typeface="+mn-ea"/>
                          <a:cs typeface="+mn-cs"/>
                        </a:rPr>
                        <a:t>NG_RTC_SEC_Ph2 </a:t>
                      </a:r>
                    </a:p>
                  </a:txBody>
                  <a:tcPr marL="91448" marR="91448" marT="45640" marB="45640"/>
                </a:tc>
                <a:tc>
                  <a:txBody>
                    <a:bodyPr/>
                    <a:lstStyle/>
                    <a:p>
                      <a:pPr algn="ctr" fontAlgn="t"/>
                      <a:r>
                        <a:rPr lang="en-GB" sz="1200" b="0" i="0" u="none" strike="noStrike" dirty="0">
                          <a:solidFill>
                            <a:srgbClr val="000000"/>
                          </a:solidFill>
                          <a:effectLst/>
                          <a:latin typeface="Arial" panose="020B0604020202020204" pitchFamily="34" charset="0"/>
                        </a:rPr>
                        <a:t>Rel-19</a:t>
                      </a:r>
                    </a:p>
                  </a:txBody>
                  <a:tcPr marL="36002" marR="36002" marT="0" marB="0" anchor="ctr"/>
                </a:tc>
                <a:tc>
                  <a:txBody>
                    <a:bodyPr/>
                    <a:lstStyle/>
                    <a:p>
                      <a:pPr algn="ctr" fontAlgn="t"/>
                      <a:r>
                        <a:rPr lang="en-GB" sz="1200" b="0" i="0" u="none" strike="noStrike" dirty="0">
                          <a:solidFill>
                            <a:srgbClr val="000000"/>
                          </a:solidFill>
                          <a:effectLst/>
                          <a:latin typeface="Arial" panose="020B0604020202020204" pitchFamily="34" charset="0"/>
                        </a:rPr>
                        <a:t>S3</a:t>
                      </a:r>
                    </a:p>
                  </a:txBody>
                  <a:tcPr marL="36002" marR="36002" marT="0" marB="0" anchor="ctr"/>
                </a:tc>
                <a:tc>
                  <a:txBody>
                    <a:bodyPr/>
                    <a:lstStyle/>
                    <a:p>
                      <a:pPr algn="ctr" fontAlgn="t"/>
                      <a:r>
                        <a:rPr lang="en-GB" sz="1200" b="0" i="0" u="none" strike="sngStrike" dirty="0">
                          <a:solidFill>
                            <a:srgbClr val="FF0000"/>
                          </a:solidFill>
                          <a:effectLst/>
                          <a:latin typeface="Arial" panose="020B0604020202020204" pitchFamily="34" charset="0"/>
                        </a:rPr>
                        <a:t>June- 2025</a:t>
                      </a:r>
                    </a:p>
                    <a:p>
                      <a:pPr algn="ctr" fontAlgn="t"/>
                      <a:r>
                        <a:rPr lang="en-GB" sz="1200" b="0" i="0" u="none" strike="noStrike" dirty="0">
                          <a:solidFill>
                            <a:srgbClr val="FF0000"/>
                          </a:solidFill>
                          <a:effectLst/>
                          <a:latin typeface="Arial" panose="020B0604020202020204" pitchFamily="34" charset="0"/>
                        </a:rPr>
                        <a:t>Sept-2025</a:t>
                      </a:r>
                    </a:p>
                  </a:txBody>
                  <a:tcPr marL="36002" marR="36002" marT="0" marB="0" anchor="ctr"/>
                </a:tc>
                <a:tc>
                  <a:txBody>
                    <a:bodyPr/>
                    <a:lstStyle/>
                    <a:p>
                      <a:pPr algn="ctr" fontAlgn="t"/>
                      <a:r>
                        <a:rPr lang="en-GB" sz="1200" b="0" i="0" u="none" strike="noStrike" dirty="0">
                          <a:solidFill>
                            <a:srgbClr val="FF0000"/>
                          </a:solidFill>
                          <a:effectLst/>
                          <a:latin typeface="Arial" panose="020B0604020202020204" pitchFamily="34" charset="0"/>
                        </a:rPr>
                        <a:t>60%</a:t>
                      </a:r>
                    </a:p>
                  </a:txBody>
                  <a:tcPr marL="36002" marR="36002" marT="0" marB="0" anchor="ctr"/>
                </a:tc>
                <a:tc>
                  <a:txBody>
                    <a:bodyPr/>
                    <a:lstStyle/>
                    <a:p>
                      <a:pPr algn="ctr">
                        <a:lnSpc>
                          <a:spcPct val="107000"/>
                        </a:lnSpc>
                        <a:spcAft>
                          <a:spcPts val="800"/>
                        </a:spcAft>
                      </a:pPr>
                      <a:r>
                        <a:rPr lang="en-GB" sz="1200" dirty="0">
                          <a:solidFill>
                            <a:srgbClr val="FF0000"/>
                          </a:solidFill>
                          <a:latin typeface="Arial" panose="020B0604020202020204" pitchFamily="34" charset="0"/>
                          <a:cs typeface="Arial" panose="020B0604020202020204" pitchFamily="34" charset="0"/>
                        </a:rPr>
                        <a:t>80%</a:t>
                      </a:r>
                    </a:p>
                  </a:txBody>
                  <a:tcPr marL="36002" marR="36002" marT="0" marB="0" anchor="ct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en-GB" sz="1200" dirty="0">
                          <a:solidFill>
                            <a:srgbClr val="FF0000"/>
                          </a:solidFill>
                        </a:rPr>
                        <a:t>TS 33.203, TS 33.328</a:t>
                      </a:r>
                    </a:p>
                  </a:txBody>
                  <a:tcPr marL="36002" marR="36002" marT="0" marB="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503194211"/>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16" name="Content Placeholder 7"/>
          <p:cNvSpPr>
            <a:spLocks noGrp="1"/>
          </p:cNvSpPr>
          <p:nvPr>
            <p:ph sz="half" idx="2"/>
          </p:nvPr>
        </p:nvSpPr>
        <p:spPr>
          <a:xfrm>
            <a:off x="445606" y="1234118"/>
            <a:ext cx="8554481" cy="4486198"/>
          </a:xfrm>
        </p:spPr>
        <p:txBody>
          <a:bodyPr/>
          <a:lstStyle/>
          <a:p>
            <a:pPr>
              <a:spcBef>
                <a:spcPts val="0"/>
              </a:spcBef>
              <a:spcAft>
                <a:spcPts val="0"/>
              </a:spcAft>
            </a:pPr>
            <a:r>
              <a:rPr lang="de-DE" altLang="de-DE" sz="1800" b="1" dirty="0"/>
              <a:t>Pending issues</a:t>
            </a:r>
          </a:p>
          <a:p>
            <a:pPr lvl="1">
              <a:spcBef>
                <a:spcPts val="0"/>
              </a:spcBef>
              <a:spcAft>
                <a:spcPts val="0"/>
              </a:spcAft>
            </a:pPr>
            <a:r>
              <a:rPr lang="de-DE" altLang="de-DE" sz="1400" dirty="0"/>
              <a:t>SA2 study dependency</a:t>
            </a:r>
          </a:p>
          <a:p>
            <a:pPr marL="457200" lvl="1" indent="0">
              <a:spcBef>
                <a:spcPts val="0"/>
              </a:spcBef>
              <a:spcAft>
                <a:spcPts val="0"/>
              </a:spcAft>
              <a:buNone/>
            </a:pPr>
            <a:endParaRPr lang="en-US" altLang="zh-CN" sz="1600" dirty="0"/>
          </a:p>
          <a:p>
            <a:pPr>
              <a:spcBef>
                <a:spcPts val="0"/>
              </a:spcBef>
              <a:spcAft>
                <a:spcPts val="0"/>
              </a:spcAft>
            </a:pPr>
            <a:r>
              <a:rPr lang="de-DE" altLang="de-DE" sz="1600" b="1" dirty="0" err="1"/>
              <a:t>Dependencies</a:t>
            </a:r>
            <a:r>
              <a:rPr lang="de-DE" altLang="de-DE" sz="1600" b="1" dirty="0"/>
              <a:t>:</a:t>
            </a:r>
          </a:p>
          <a:p>
            <a:pPr lvl="1">
              <a:spcBef>
                <a:spcPts val="0"/>
              </a:spcBef>
              <a:spcAft>
                <a:spcPts val="0"/>
              </a:spcAft>
            </a:pPr>
            <a:r>
              <a:rPr lang="en-US" altLang="de-DE" sz="1400" dirty="0"/>
              <a:t>The KI#2 normative work depends on the SA2 normative work mainly in TS 23.228. An LS was sent to SA2/SA4 to request clarification on the TS 23.228 IMS avatar communication procedures in order to clarify the authorization aspects of these procedures. However, the normative work is expected to be 80% complete in SA3#123 (August meeting). </a:t>
            </a:r>
            <a:endParaRPr lang="en-GB" sz="1400" dirty="0"/>
          </a:p>
          <a:p>
            <a:pPr>
              <a:spcBef>
                <a:spcPts val="0"/>
              </a:spcBef>
              <a:spcAft>
                <a:spcPts val="0"/>
              </a:spcAft>
            </a:pPr>
            <a:r>
              <a:rPr lang="en-GB" sz="1600" b="1" dirty="0"/>
              <a:t>TUs consumed</a:t>
            </a:r>
          </a:p>
          <a:p>
            <a:pPr lvl="1">
              <a:spcBef>
                <a:spcPts val="0"/>
              </a:spcBef>
              <a:spcAft>
                <a:spcPts val="0"/>
              </a:spcAft>
            </a:pPr>
            <a:r>
              <a:rPr lang="en-GB" sz="1400" dirty="0"/>
              <a:t>SA3#115: 0.5 TU</a:t>
            </a:r>
          </a:p>
          <a:p>
            <a:pPr lvl="1">
              <a:spcBef>
                <a:spcPts val="0"/>
              </a:spcBef>
              <a:spcAft>
                <a:spcPts val="0"/>
              </a:spcAft>
            </a:pPr>
            <a:r>
              <a:rPr lang="en-GB" sz="1400" dirty="0"/>
              <a:t>SA3#115Adhoc-e: 0.5 TU</a:t>
            </a:r>
          </a:p>
          <a:p>
            <a:pPr lvl="1">
              <a:spcBef>
                <a:spcPts val="0"/>
              </a:spcBef>
              <a:spcAft>
                <a:spcPts val="0"/>
              </a:spcAft>
            </a:pPr>
            <a:r>
              <a:rPr lang="en-GB" sz="1400" dirty="0"/>
              <a:t>SA3#116: 0.5 TU</a:t>
            </a:r>
          </a:p>
          <a:p>
            <a:pPr lvl="1">
              <a:spcBef>
                <a:spcPts val="0"/>
              </a:spcBef>
              <a:spcAft>
                <a:spcPts val="0"/>
              </a:spcAft>
            </a:pPr>
            <a:r>
              <a:rPr lang="en-GB" sz="1400" dirty="0"/>
              <a:t>SA3#117: 0.5 TU</a:t>
            </a:r>
          </a:p>
          <a:p>
            <a:pPr lvl="1">
              <a:spcBef>
                <a:spcPts val="0"/>
              </a:spcBef>
              <a:spcAft>
                <a:spcPts val="0"/>
              </a:spcAft>
            </a:pPr>
            <a:r>
              <a:rPr lang="en-GB" sz="1400" dirty="0"/>
              <a:t>SA3#118: 0.5 TU</a:t>
            </a:r>
          </a:p>
          <a:p>
            <a:pPr lvl="1">
              <a:spcBef>
                <a:spcPts val="0"/>
              </a:spcBef>
              <a:spcAft>
                <a:spcPts val="0"/>
              </a:spcAft>
            </a:pPr>
            <a:r>
              <a:rPr lang="en-GB" sz="1400" dirty="0"/>
              <a:t>SA3#119: 0.5 TU</a:t>
            </a:r>
          </a:p>
          <a:p>
            <a:pPr lvl="1">
              <a:spcBef>
                <a:spcPts val="0"/>
              </a:spcBef>
              <a:spcAft>
                <a:spcPts val="0"/>
              </a:spcAft>
            </a:pPr>
            <a:r>
              <a:rPr lang="en-GB" sz="1400" dirty="0"/>
              <a:t>SA3#119-Adhoc-e: 0.5 TU</a:t>
            </a:r>
          </a:p>
          <a:p>
            <a:pPr lvl="1">
              <a:spcBef>
                <a:spcPts val="0"/>
              </a:spcBef>
              <a:spcAft>
                <a:spcPts val="0"/>
              </a:spcAft>
            </a:pPr>
            <a:r>
              <a:rPr lang="en-GB" sz="1400" dirty="0"/>
              <a:t>SA3#120: 0.5 TU</a:t>
            </a:r>
          </a:p>
          <a:p>
            <a:pPr lvl="1">
              <a:spcBef>
                <a:spcPts val="0"/>
              </a:spcBef>
              <a:spcAft>
                <a:spcPts val="0"/>
              </a:spcAft>
            </a:pPr>
            <a:r>
              <a:rPr lang="en-GB" sz="1400" dirty="0"/>
              <a:t>SA3#121: 0.5 TU</a:t>
            </a:r>
          </a:p>
          <a:p>
            <a:pPr lvl="1">
              <a:spcBef>
                <a:spcPts val="0"/>
              </a:spcBef>
              <a:spcAft>
                <a:spcPts val="0"/>
              </a:spcAft>
            </a:pPr>
            <a:r>
              <a:rPr lang="en-GB" sz="1400" dirty="0"/>
              <a:t>SA3#122: 0.5 TU</a:t>
            </a:r>
            <a:endParaRPr lang="en-GB" sz="1200" dirty="0"/>
          </a:p>
          <a:p>
            <a:pPr>
              <a:spcBef>
                <a:spcPts val="0"/>
              </a:spcBef>
              <a:spcAft>
                <a:spcPts val="0"/>
              </a:spcAft>
            </a:pPr>
            <a:r>
              <a:rPr lang="en-GB" sz="1600" b="1" dirty="0"/>
              <a:t>TUs remaining</a:t>
            </a:r>
          </a:p>
          <a:p>
            <a:pPr lvl="1">
              <a:spcBef>
                <a:spcPts val="0"/>
              </a:spcBef>
              <a:spcAft>
                <a:spcPts val="0"/>
              </a:spcAft>
            </a:pPr>
            <a:r>
              <a:rPr lang="en-GB" sz="1400" dirty="0"/>
              <a:t>SA3#123 (2025): 1.0 TUs for the work item corresponding to the study </a:t>
            </a:r>
            <a:endParaRPr lang="en-GB" sz="1200" dirty="0"/>
          </a:p>
          <a:p>
            <a:pPr marL="457200" marR="0" lvl="0" indent="-457200" algn="l" defTabSz="914400" rtl="0" eaLnBrk="0" fontAlgn="base" latinLnBrk="0" hangingPunct="0">
              <a:lnSpc>
                <a:spcPct val="100000"/>
              </a:lnSpc>
              <a:spcBef>
                <a:spcPts val="0"/>
              </a:spcBef>
              <a:spcAft>
                <a:spcPts val="300"/>
              </a:spcAft>
              <a:buClrTx/>
              <a:buSzTx/>
              <a:buFontTx/>
              <a:buBlip>
                <a:blip r:embed="rId3"/>
              </a:buBlip>
              <a:tabLst/>
              <a:defRPr/>
            </a:pPr>
            <a:r>
              <a:rPr kumimoji="0" lang="de-DE" sz="1600" b="1" i="0" u="none" strike="noStrike" kern="0" cap="none" spc="0" normalizeH="0" baseline="0" noProof="0" dirty="0">
                <a:ln>
                  <a:noFill/>
                </a:ln>
                <a:solidFill>
                  <a:prstClr val="black"/>
                </a:solidFill>
                <a:effectLst/>
                <a:uLnTx/>
                <a:uFillTx/>
                <a:latin typeface="Calibri"/>
                <a:ea typeface="+mn-ea"/>
                <a:cs typeface="+mn-cs"/>
              </a:rPr>
              <a:t>Plan for completion</a:t>
            </a:r>
            <a:endParaRPr kumimoji="0" lang="de-DE" sz="1600" b="0" i="0" u="none" strike="noStrike" kern="0" cap="none" spc="0" normalizeH="0" baseline="0" noProof="0" dirty="0">
              <a:ln>
                <a:noFill/>
              </a:ln>
              <a:solidFill>
                <a:prstClr val="black"/>
              </a:solidFill>
              <a:effectLst/>
              <a:uLnTx/>
              <a:uFillTx/>
              <a:latin typeface="Calibri"/>
              <a:ea typeface="+mn-ea"/>
              <a:cs typeface="+mn-cs"/>
            </a:endParaRPr>
          </a:p>
          <a:p>
            <a:pPr marL="742950" marR="0" lvl="1" indent="-285750" algn="l" defTabSz="914400" rtl="0" eaLnBrk="0" fontAlgn="base" latinLnBrk="0" hangingPunct="0">
              <a:lnSpc>
                <a:spcPct val="100000"/>
              </a:lnSpc>
              <a:spcBef>
                <a:spcPts val="0"/>
              </a:spcBef>
              <a:spcAft>
                <a:spcPts val="300"/>
              </a:spcAft>
              <a:buClr>
                <a:srgbClr val="C00000"/>
              </a:buClr>
              <a:buSzTx/>
              <a:buFont typeface="Arial" panose="020B0604020202020204" pitchFamily="34" charset="0"/>
              <a:buChar char="•"/>
              <a:tabLst/>
              <a:defRPr/>
            </a:pPr>
            <a:r>
              <a:rPr lang="en-US" sz="1400" dirty="0">
                <a:solidFill>
                  <a:prstClr val="black"/>
                </a:solidFill>
                <a:latin typeface="Calibri"/>
              </a:rPr>
              <a:t>See earlier slide 2</a:t>
            </a:r>
            <a:endParaRPr kumimoji="0" lang="en-US" sz="1400" b="0" i="0" u="none" strike="noStrike" kern="0" cap="none" spc="0" normalizeH="0" baseline="0" noProof="0" dirty="0">
              <a:ln>
                <a:noFill/>
              </a:ln>
              <a:solidFill>
                <a:prstClr val="black"/>
              </a:solidFill>
              <a:effectLst/>
              <a:uLnTx/>
              <a:uFillTx/>
              <a:latin typeface="Calibri"/>
            </a:endParaRPr>
          </a:p>
          <a:p>
            <a:pPr marL="742950" marR="0" lvl="1" indent="-285750" algn="l" defTabSz="914400" rtl="0" eaLnBrk="0" fontAlgn="base" latinLnBrk="0" hangingPunct="0">
              <a:lnSpc>
                <a:spcPct val="100000"/>
              </a:lnSpc>
              <a:spcBef>
                <a:spcPts val="0"/>
              </a:spcBef>
              <a:spcAft>
                <a:spcPts val="300"/>
              </a:spcAft>
              <a:buClr>
                <a:srgbClr val="C00000"/>
              </a:buClr>
              <a:buSzTx/>
              <a:buFont typeface="Arial" panose="020B0604020202020204" pitchFamily="34" charset="0"/>
              <a:buChar char="•"/>
              <a:tabLst/>
              <a:defRPr/>
            </a:pPr>
            <a:endParaRPr kumimoji="0" lang="de-DE" sz="1200" b="0" i="0" u="none" strike="noStrike" kern="0" cap="none" spc="0" normalizeH="0" baseline="0" noProof="0" dirty="0">
              <a:ln>
                <a:noFill/>
              </a:ln>
              <a:solidFill>
                <a:prstClr val="black"/>
              </a:solidFill>
              <a:effectLst/>
              <a:uLnTx/>
              <a:uFillTx/>
              <a:latin typeface="Calibri"/>
            </a:endParaRPr>
          </a:p>
          <a:p>
            <a:pPr marL="0" marR="0" lvl="0" indent="0" algn="l" defTabSz="914400" rtl="0" eaLnBrk="0" fontAlgn="base" latinLnBrk="0" hangingPunct="0">
              <a:lnSpc>
                <a:spcPct val="100000"/>
              </a:lnSpc>
              <a:spcBef>
                <a:spcPts val="0"/>
              </a:spcBef>
              <a:spcAft>
                <a:spcPts val="300"/>
              </a:spcAft>
              <a:buClrTx/>
              <a:buSzTx/>
              <a:buNone/>
              <a:tabLst/>
              <a:defRPr/>
            </a:pPr>
            <a:endParaRPr kumimoji="0" lang="en-US" altLang="zh-CN" sz="1400" b="1" i="0" u="none" strike="noStrike" kern="0" cap="none" spc="0" normalizeH="0" baseline="0" noProof="0" dirty="0">
              <a:ln>
                <a:noFill/>
              </a:ln>
              <a:solidFill>
                <a:prstClr val="black"/>
              </a:solidFill>
              <a:effectLst/>
              <a:uLnTx/>
              <a:uFillTx/>
              <a:latin typeface="Calibri"/>
              <a:ea typeface="宋体" panose="02010600030101010101" pitchFamily="2" charset="-122"/>
              <a:cs typeface="+mn-cs"/>
            </a:endParaRPr>
          </a:p>
          <a:p>
            <a:pPr marL="0" marR="0" lvl="0" indent="0" algn="l" defTabSz="914400" rtl="0" eaLnBrk="0" fontAlgn="base" latinLnBrk="0" hangingPunct="0">
              <a:lnSpc>
                <a:spcPct val="100000"/>
              </a:lnSpc>
              <a:spcBef>
                <a:spcPts val="0"/>
              </a:spcBef>
              <a:spcAft>
                <a:spcPts val="300"/>
              </a:spcAft>
              <a:buClrTx/>
              <a:buSzTx/>
              <a:buNone/>
              <a:tabLst/>
              <a:defRPr/>
            </a:pPr>
            <a:endParaRPr lang="en-US" altLang="zh-CN" sz="1600" dirty="0"/>
          </a:p>
          <a:p>
            <a:pPr lvl="1">
              <a:spcBef>
                <a:spcPts val="0"/>
              </a:spcBef>
              <a:spcAft>
                <a:spcPts val="0"/>
              </a:spcAft>
            </a:pPr>
            <a:endParaRPr lang="en-US" altLang="zh-CN" sz="1600" dirty="0"/>
          </a:p>
          <a:p>
            <a:pPr lvl="1">
              <a:spcBef>
                <a:spcPts val="0"/>
              </a:spcBef>
              <a:spcAft>
                <a:spcPts val="0"/>
              </a:spcAft>
            </a:pPr>
            <a:endParaRPr lang="en-US" altLang="zh-CN" sz="1600" dirty="0"/>
          </a:p>
        </p:txBody>
      </p:sp>
      <p:sp>
        <p:nvSpPr>
          <p:cNvPr id="3" name="TextBox 2">
            <a:extLst>
              <a:ext uri="{FF2B5EF4-FFF2-40B4-BE49-F238E27FC236}">
                <a16:creationId xmlns:a16="http://schemas.microsoft.com/office/drawing/2014/main" id="{AA3F033D-2F5F-4BA9-884E-0224675AD20F}"/>
              </a:ext>
            </a:extLst>
          </p:cNvPr>
          <p:cNvSpPr txBox="1"/>
          <p:nvPr/>
        </p:nvSpPr>
        <p:spPr>
          <a:xfrm>
            <a:off x="811530" y="411480"/>
            <a:ext cx="6737586" cy="707886"/>
          </a:xfrm>
          <a:prstGeom prst="rect">
            <a:avLst/>
          </a:prstGeom>
          <a:noFill/>
        </p:spPr>
        <p:txBody>
          <a:bodyPr wrap="square" rtlCol="0">
            <a:spAutoFit/>
          </a:bodyPr>
          <a:lstStyle/>
          <a:p>
            <a:r>
              <a:rPr lang="en-US" sz="2000" dirty="0">
                <a:solidFill>
                  <a:srgbClr val="FF0000"/>
                </a:solidFill>
              </a:rPr>
              <a:t>NG_RTC_SEC_Ph2 pending work and plan for completion</a:t>
            </a:r>
          </a:p>
        </p:txBody>
      </p:sp>
    </p:spTree>
    <p:extLst>
      <p:ext uri="{BB962C8B-B14F-4D97-AF65-F5344CB8AC3E}">
        <p14:creationId xmlns:p14="http://schemas.microsoft.com/office/powerpoint/2010/main" val="2954500837"/>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file>

<file path=customXml/item3.xml><?xml version="1.0" encoding="utf-8"?>
<?mso-contentType ?>
<SharedContentType xmlns="Microsoft.SharePoint.Taxonomy.ContentTypeSync" SourceId="34c87397-5fc1-491e-85e7-d6110dbe9cbd" ContentTypeId="0x0101" PreviousValue="false"/>
</file>

<file path=customXml/item4.xml><?xml version="1.0" encoding="utf-8"?>
<ct:contentTypeSchema xmlns:ct="http://schemas.microsoft.com/office/2006/metadata/contentType" xmlns:ma="http://schemas.microsoft.com/office/2006/metadata/properties/metaAttributes" ct:_="" ma:_="" ma:contentTypeName="Document" ma:contentTypeID="0x010100C17A4B69EF56E94C827924DC4B490231" ma:contentTypeVersion="16" ma:contentTypeDescription="Create a new document." ma:contentTypeScope="" ma:versionID="9912d19776983c6aade29a3686f1c79f">
  <xsd:schema xmlns:xsd="http://www.w3.org/2001/XMLSchema" xmlns:xs="http://www.w3.org/2001/XMLSchema" xmlns:p="http://schemas.microsoft.com/office/2006/metadata/properties" xmlns:ns3="71c5aaf6-e6ce-465b-b873-5148d2a4c105" xmlns:ns4="e0d6c333-3612-4d65-a7f4-5976eb42d46a" xmlns:ns5="c67c731b-696e-4d20-8664-fee8943d9cc6" targetNamespace="http://schemas.microsoft.com/office/2006/metadata/properties" ma:root="true" ma:fieldsID="b1f01fd908848de894b0fc5cac9f1093" ns3:_="" ns4:_="" ns5:_="">
    <xsd:import namespace="71c5aaf6-e6ce-465b-b873-5148d2a4c105"/>
    <xsd:import namespace="e0d6c333-3612-4d65-a7f4-5976eb42d46a"/>
    <xsd:import namespace="c67c731b-696e-4d20-8664-fee8943d9cc6"/>
    <xsd:element name="properties">
      <xsd:complexType>
        <xsd:sequence>
          <xsd:element name="documentManagement">
            <xsd:complexType>
              <xsd:all>
                <xsd:element ref="ns3:_dlc_DocId" minOccurs="0"/>
                <xsd:element ref="ns3:_dlc_DocIdUrl" minOccurs="0"/>
                <xsd:element ref="ns3:_dlc_DocIdPersistId" minOccurs="0"/>
                <xsd:element ref="ns3:HideFromDelve"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ServiceLocation" minOccurs="0"/>
                <xsd:element ref="ns5:SharedWithUsers" minOccurs="0"/>
                <xsd:element ref="ns5:SharedWithDetails" minOccurs="0"/>
                <xsd:element ref="ns5:SharingHintHash"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e0d6c333-3612-4d65-a7f4-5976eb42d46a"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67c731b-696e-4d20-8664-fee8943d9cc6" elementFormDefault="qualified">
    <xsd:import namespace="http://schemas.microsoft.com/office/2006/documentManagement/types"/>
    <xsd:import namespace="http://schemas.microsoft.com/office/infopath/2007/PartnerControls"/>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element name="SharingHintHash" ma:index="2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p:properties xmlns:p="http://schemas.microsoft.com/office/2006/metadata/properties" xmlns:xsi="http://www.w3.org/2001/XMLSchema-instance" xmlns:pc="http://schemas.microsoft.com/office/infopath/2007/PartnerControls">
  <documentManagement>
    <HideFromDelve xmlns="71c5aaf6-e6ce-465b-b873-5148d2a4c105">false</HideFromDelve>
  </documentManagement>
</p:properties>
</file>

<file path=customXml/itemProps1.xml><?xml version="1.0" encoding="utf-8"?>
<ds:datastoreItem xmlns:ds="http://schemas.openxmlformats.org/officeDocument/2006/customXml" ds:itemID="{6C244691-0162-45DC-8925-D69A4F52A0CA}">
  <ds:schemaRefs>
    <ds:schemaRef ds:uri="http://schemas.microsoft.com/sharepoint/v3/contenttype/forms"/>
  </ds:schemaRefs>
</ds:datastoreItem>
</file>

<file path=customXml/itemProps2.xml><?xml version="1.0" encoding="utf-8"?>
<ds:datastoreItem xmlns:ds="http://schemas.openxmlformats.org/officeDocument/2006/customXml" ds:itemID="{CD561E15-ED7D-426C-AAA3-BE3BEEF7B6CC}">
  <ds:schemaRefs>
    <ds:schemaRef ds:uri="http://schemas.microsoft.com/sharepoint/events"/>
  </ds:schemaRefs>
</ds:datastoreItem>
</file>

<file path=customXml/itemProps3.xml><?xml version="1.0" encoding="utf-8"?>
<ds:datastoreItem xmlns:ds="http://schemas.openxmlformats.org/officeDocument/2006/customXml" ds:itemID="{889FBBD8-3D06-492C-9E53-CCC01A1B933A}">
  <ds:schemaRefs>
    <ds:schemaRef ds:uri="Microsoft.SharePoint.Taxonomy.ContentTypeSync"/>
  </ds:schemaRefs>
</ds:datastoreItem>
</file>

<file path=customXml/itemProps4.xml><?xml version="1.0" encoding="utf-8"?>
<ds:datastoreItem xmlns:ds="http://schemas.openxmlformats.org/officeDocument/2006/customXml" ds:itemID="{A72B9F3D-C684-4F3E-9670-5E464CA8BA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e0d6c333-3612-4d65-a7f4-5976eb42d46a"/>
    <ds:schemaRef ds:uri="c67c731b-696e-4d20-8664-fee8943d9c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1DD099C7-CF44-471D-B7DF-D246DF2BD038}">
  <ds:schemaRefs>
    <ds:schemaRef ds:uri="http://schemas.microsoft.com/office/2006/metadata/properties"/>
    <ds:schemaRef ds:uri="http://schemas.microsoft.com/office/infopath/2007/PartnerControls"/>
    <ds:schemaRef ds:uri="71c5aaf6-e6ce-465b-b873-5148d2a4c105"/>
  </ds:schemaRefs>
</ds:datastoreItem>
</file>

<file path=docProps/app.xml><?xml version="1.0" encoding="utf-8"?>
<Properties xmlns="http://schemas.openxmlformats.org/officeDocument/2006/extended-properties" xmlns:vt="http://schemas.openxmlformats.org/officeDocument/2006/docPropsVTypes">
  <Template/>
  <TotalTime>8415</TotalTime>
  <Words>609</Words>
  <Application>Microsoft Office PowerPoint</Application>
  <PresentationFormat>On-screen Show (4:3)</PresentationFormat>
  <Paragraphs>81</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Symbol</vt:lpstr>
      <vt:lpstr>Times New Roman</vt:lpstr>
      <vt:lpstr>Office Theme</vt:lpstr>
      <vt:lpstr>SA WG3 Status report for NG_RTC_SEC_Ph2 Work Item on the security support for the Next Generation Real Time Communication services phase 2</vt:lpstr>
      <vt:lpstr>PowerPoint Presentation</vt:lpstr>
      <vt:lpstr>PowerPoint Presentation</vt:lpstr>
      <vt:lpstr>PowerPoint Presentation</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Scrase</dc:creator>
  <cp:keywords>CTPClassification=CTP_NT</cp:keywords>
  <dc:description>© 2009  All rights reserved</dc:description>
  <cp:lastModifiedBy>Rapporteur</cp:lastModifiedBy>
  <cp:revision>1306</cp:revision>
  <dcterms:created xsi:type="dcterms:W3CDTF">2008-08-30T09:32:10Z</dcterms:created>
  <dcterms:modified xsi:type="dcterms:W3CDTF">2025-05-28T15:07:10Z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1559122847</vt:lpwstr>
  </property>
  <property fmtid="{D5CDD505-2E9C-101B-9397-08002B2CF9AE}" pid="6" name="TitusGUID">
    <vt:lpwstr>2c7635f8-94c0-4125-af53-3ffb066031e5</vt:lpwstr>
  </property>
  <property fmtid="{D5CDD505-2E9C-101B-9397-08002B2CF9AE}" pid="7" name="CTP_TimeStamp">
    <vt:lpwstr>2020-01-29 20:41:49Z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y fmtid="{D5CDD505-2E9C-101B-9397-08002B2CF9AE}" pid="12" name="ContentTypeId">
    <vt:lpwstr>0x010100C17A4B69EF56E94C827924DC4B490231</vt:lpwstr>
  </property>
</Properties>
</file>