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xmlns="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>
        <p:scale>
          <a:sx n="80" d="100"/>
          <a:sy n="80" d="100"/>
        </p:scale>
        <p:origin x="-652" y="-1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5GSAT_Ph3_SEC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Wei </a:t>
            </a:r>
            <a:r>
              <a:rPr lang="en-GB" altLang="en-US" sz="1800" b="1" dirty="0" smtClean="0">
                <a:latin typeface="Arial" charset="0"/>
              </a:rPr>
              <a:t>Zhou, CATT</a:t>
            </a:r>
          </a:p>
          <a:p>
            <a:pPr>
              <a:lnSpc>
                <a:spcPct val="80000"/>
              </a:lnSpc>
            </a:pPr>
            <a:r>
              <a:rPr lang="en-GB" altLang="en-US" sz="1800" b="1" dirty="0">
                <a:latin typeface="Arial" charset="0"/>
              </a:rPr>
              <a:t>Bhatt Rakshesh P., Nokia</a:t>
            </a:r>
            <a:endParaRPr lang="en-US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Meeting plan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1 (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SA3#120 2025-02-17  2025-02-21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Athens, GR)</a:t>
            </a:r>
          </a:p>
          <a:p>
            <a:pPr marL="685800" lvl="2" indent="0">
              <a:buNone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TS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skeleton +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Content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sv-SE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2 </a:t>
            </a:r>
            <a:r>
              <a:rPr lang="sv-SE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sv-SE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SA3#121  2025-04-07  2025-04-11 </a:t>
            </a:r>
            <a:r>
              <a:rPr lang="sv-SE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Goteborg, SE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85800" lvl="2" indent="0">
              <a:buNone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TS skeleton +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Content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3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SA3#122  2025-05-19  2025-05-23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Fukuoka, JP)</a:t>
            </a:r>
          </a:p>
          <a:p>
            <a:pPr marL="685800" lvl="2" indent="0">
              <a:buNone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Content finalization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200" dirty="0"/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 TUs planned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5GSAT_Ph3_SEC </a:t>
            </a:r>
            <a:r>
              <a:rPr lang="en-US" sz="2400" dirty="0" smtClean="0">
                <a:solidFill>
                  <a:srgbClr val="FF0000"/>
                </a:solidFill>
              </a:rPr>
              <a:t>overall </a:t>
            </a:r>
            <a:r>
              <a:rPr lang="en-US" sz="2400" dirty="0">
                <a:solidFill>
                  <a:srgbClr val="FF0000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/>
              <a:t>New definitions have been set.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/>
              <a:t>Security for Store and Forward Satellite operation is organized in a new annex.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/>
              <a:t>Normative content is in the "General" sub clause.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/>
              <a:t>Security aspects of Split MME architecture are in an informative sub clause.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/>
              <a:t>Security aspects of Full EPC in each satellite are in an informative sub clause.</a:t>
            </a:r>
            <a:endParaRPr lang="en-US" altLang="zh-CN" sz="1200" b="1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>
                <a:solidFill>
                  <a:prstClr val="black"/>
                </a:solidFill>
              </a:rPr>
              <a:t>None</a:t>
            </a:r>
            <a:endParaRPr lang="en-US" altLang="de-DE" sz="1200" b="1" dirty="0" smtClean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200" b="1" dirty="0" smtClean="0">
              <a:solidFill>
                <a:prstClr val="black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b="1" dirty="0" smtClean="0">
                <a:solidFill>
                  <a:prstClr val="black"/>
                </a:solidFill>
              </a:rPr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</a:t>
            </a: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5GSAT_Ph3_SEC 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SA3#120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641019"/>
              </p:ext>
            </p:extLst>
          </p:nvPr>
        </p:nvGraphicFramePr>
        <p:xfrm>
          <a:off x="217805" y="127984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464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0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j-lt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1060065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5G Satellite Access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5GSAT_Ph3_SEC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100%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TS 33.401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None</a:t>
            </a:r>
            <a:endParaRPr lang="en-US" altLang="de-DE" sz="14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None</a:t>
            </a:r>
            <a:endParaRPr lang="en-US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/>
              <a:t>TUs </a:t>
            </a:r>
            <a:r>
              <a:rPr lang="en-GB" sz="1600" b="1" dirty="0"/>
              <a:t>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3 TUs used by </a:t>
            </a:r>
            <a:r>
              <a:rPr lang="en-GB" altLang="zh-CN" sz="1400" dirty="0"/>
              <a:t>SA3#1</a:t>
            </a:r>
            <a:r>
              <a:rPr lang="en-US" altLang="zh-CN" sz="1400" dirty="0" smtClean="0"/>
              <a:t>20,</a:t>
            </a:r>
            <a:r>
              <a:rPr lang="en-GB" altLang="zh-CN" sz="1400" smtClean="0"/>
              <a:t> </a:t>
            </a:r>
            <a:r>
              <a:rPr lang="en-GB" altLang="zh-CN" sz="1400" dirty="0"/>
              <a:t>SA3#1</a:t>
            </a:r>
            <a:r>
              <a:rPr lang="en-US" altLang="zh-CN" sz="1400" dirty="0"/>
              <a:t>21</a:t>
            </a:r>
            <a:r>
              <a:rPr lang="en-GB" altLang="zh-CN" sz="1400" dirty="0"/>
              <a:t> </a:t>
            </a:r>
            <a:r>
              <a:rPr lang="en-GB" altLang="zh-CN" sz="1400" dirty="0" smtClean="0"/>
              <a:t>and SA3#1</a:t>
            </a:r>
            <a:r>
              <a:rPr lang="en-US" altLang="zh-CN" sz="1400" dirty="0" smtClean="0"/>
              <a:t>22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None</a:t>
            </a:r>
            <a:endParaRPr lang="en-GB" sz="14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None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5GSAT_Ph3_SEC </a:t>
            </a:r>
            <a:r>
              <a:rPr lang="en-US" sz="2000" dirty="0" smtClean="0">
                <a:solidFill>
                  <a:srgbClr val="FF0000"/>
                </a:solidFill>
              </a:rPr>
              <a:t>pending </a:t>
            </a:r>
            <a:r>
              <a:rPr lang="en-US" sz="2000" dirty="0">
                <a:solidFill>
                  <a:srgbClr val="FF0000"/>
                </a:solidFill>
              </a:rPr>
              <a:t>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8614</TotalTime>
  <Words>202</Words>
  <Application>Microsoft Office PowerPoint</Application>
  <PresentationFormat>全屏显示(4:3)</PresentationFormat>
  <Paragraphs>69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Theme</vt:lpstr>
      <vt:lpstr>SA WG3 Status report for 5GSAT_Ph3_SEC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Zhou Wei</cp:lastModifiedBy>
  <cp:revision>1335</cp:revision>
  <dcterms:created xsi:type="dcterms:W3CDTF">2008-08-30T09:32:10Z</dcterms:created>
  <dcterms:modified xsi:type="dcterms:W3CDTF">2025-05-27T02:59:24Z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