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793" r:id="rId3"/>
    <p:sldId id="792" r:id="rId4"/>
    <p:sldId id="794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6" d="100"/>
          <a:sy n="116" d="100"/>
        </p:scale>
        <p:origin x="1128" y="77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5/28/2025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5/28/2025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21_Goteborg/docs/S3-251727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en-IN" dirty="0" err="1"/>
              <a:t>FS_Metaverse_Sec</a:t>
            </a:r>
            <a:r>
              <a:rPr lang="fr-FR" dirty="0"/>
              <a:t>’</a:t>
            </a:r>
            <a:endParaRPr lang="en-GB" dirty="0"/>
          </a:p>
        </p:txBody>
      </p:sp>
      <p:sp>
        <p:nvSpPr>
          <p:cNvPr id="13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smtClean="0"/>
              <a:t>Rohini </a:t>
            </a:r>
            <a:r>
              <a:rPr lang="en-US" altLang="en-US" sz="2000" b="1" dirty="0" err="1" smtClean="0"/>
              <a:t>Rajendran</a:t>
            </a:r>
            <a:r>
              <a:rPr lang="en-US" altLang="en-US" sz="2000" b="1" dirty="0" smtClean="0"/>
              <a:t> (Samsung)</a:t>
            </a:r>
          </a:p>
          <a:p>
            <a:pPr>
              <a:lnSpc>
                <a:spcPct val="80000"/>
              </a:lnSpc>
            </a:pPr>
            <a:r>
              <a:rPr lang="en-US" altLang="en-US" sz="2000" b="1" dirty="0" err="1" smtClean="0"/>
              <a:t>Lihui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Xiong</a:t>
            </a:r>
            <a:r>
              <a:rPr lang="en-US" altLang="en-US" sz="2000" b="1" dirty="0" smtClean="0"/>
              <a:t> (OPPO)</a:t>
            </a:r>
            <a:r>
              <a:rPr lang="en-GB" sz="1800" b="1" dirty="0" smtClean="0">
                <a:latin typeface="Arial" charset="0"/>
              </a:rPr>
              <a:t>	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 numCol="2"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planned</a:t>
            </a:r>
          </a:p>
          <a:p>
            <a:pPr marL="0" lvl="0" indent="0">
              <a:buNone/>
            </a:pP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SA3#115 </a:t>
            </a:r>
            <a:r>
              <a:rPr lang="en-CA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Adhoc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e-meeting:</a:t>
            </a:r>
            <a:endParaRPr lang="en-CA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2 KIs agreed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SA3#116 meeting:</a:t>
            </a:r>
            <a:endParaRPr lang="en-CA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1 solution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agreed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SA3#117 meeting:</a:t>
            </a:r>
            <a:endParaRPr lang="en-CA" sz="180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 new Key issues approved (expect no more KI in further meeting)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 new solutions (for KI#1) and 1 new solution (for KI#2) were approved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SA3#118 meeting: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and evaluation to all solutions are expected 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119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issue#1 concluded.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issue#2 partially concluded.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proposal approved.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SA3#120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Concluded Key issue#3 and #4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solidFill>
                  <a:prstClr val="black"/>
                </a:solidFill>
                <a:sym typeface="+mn-ea"/>
              </a:rPr>
              <a:t>TR sent for information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work started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SA3#12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 </a:t>
            </a: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Pending conclusion for key issue#2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TR clean-up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TR sent for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approval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[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  <a:hlinkClick r:id="rId3"/>
              </a:rPr>
              <a:t>S3‑251727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	 (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SA#108 Plenary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)]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FS_Metaverse_Sec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303908"/>
              </p:ext>
            </p:extLst>
          </p:nvPr>
        </p:nvGraphicFramePr>
        <p:xfrm>
          <a:off x="882877" y="1509220"/>
          <a:ext cx="2950845" cy="762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4095">
                  <a:extLst>
                    <a:ext uri="{9D8B030D-6E8A-4147-A177-3AD203B41FA5}">
                      <a16:colId xmlns:a16="http://schemas.microsoft.com/office/drawing/2014/main" val="420438415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3543558438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888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Work Task ID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TU Estimate</a:t>
                      </a:r>
                      <a:endParaRPr lang="en-IN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(Study)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TU Estimate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(Normative)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0058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1.5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749940"/>
                  </a:ext>
                </a:extLst>
              </a:tr>
              <a:tr h="111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WT2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962619"/>
                  </a:ext>
                </a:extLst>
              </a:tr>
              <a:tr h="111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WT3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853088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TR 33.721 v0.</a:t>
            </a:r>
            <a:r>
              <a:rPr lang="en-US" altLang="de-DE" sz="1200" dirty="0"/>
              <a:t>3</a:t>
            </a:r>
            <a:r>
              <a:rPr lang="de-DE" altLang="de-DE" sz="1200" dirty="0"/>
              <a:t>.0 contains </a:t>
            </a:r>
            <a:r>
              <a:rPr lang="en-US" altLang="de-DE" sz="1200" dirty="0"/>
              <a:t>4</a:t>
            </a:r>
            <a:r>
              <a:rPr lang="de-DE" altLang="de-DE" sz="1200" dirty="0"/>
              <a:t> key issue</a:t>
            </a:r>
            <a:r>
              <a:rPr lang="en-US" altLang="de-DE" sz="1200" dirty="0"/>
              <a:t>s</a:t>
            </a:r>
            <a:r>
              <a:rPr lang="de-DE" altLang="de-DE" sz="1200" dirty="0"/>
              <a:t> and </a:t>
            </a:r>
            <a:r>
              <a:rPr lang="en-US" altLang="de-DE" sz="1200" dirty="0" smtClean="0"/>
              <a:t>10 </a:t>
            </a:r>
            <a:r>
              <a:rPr lang="de-DE" altLang="de-DE" sz="1200" dirty="0" smtClean="0"/>
              <a:t>solution</a:t>
            </a:r>
            <a:r>
              <a:rPr lang="en-US" altLang="de-DE" sz="1200" dirty="0"/>
              <a:t>s</a:t>
            </a:r>
            <a:r>
              <a:rPr lang="de-DE" altLang="de-DE" sz="1200" dirty="0"/>
              <a:t>. </a:t>
            </a:r>
            <a:endParaRPr lang="en-IN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All Key issue#1, #2, #3, #4 are comcluded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Completing the normative work within timeline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‘‘</a:t>
            </a:r>
            <a:r>
              <a:rPr lang="en-US" sz="2000" dirty="0" err="1" smtClean="0">
                <a:solidFill>
                  <a:srgbClr val="FF0000"/>
                </a:solidFill>
              </a:rPr>
              <a:t>FS_Metaverse_Sec</a:t>
            </a:r>
            <a:r>
              <a:rPr lang="en-US" sz="2000" dirty="0" smtClean="0">
                <a:solidFill>
                  <a:srgbClr val="FF0000"/>
                </a:solidFill>
              </a:rPr>
              <a:t>‘‘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SA3#122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025840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5G mobile </a:t>
                      </a:r>
                      <a:r>
                        <a:rPr lang="en-IN" sz="1200" b="1" i="0" u="none" strike="noStrike" kern="1200" dirty="0" err="1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metaverse</a:t>
                      </a:r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services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‘</a:t>
                      </a:r>
                      <a:r>
                        <a:rPr lang="en-GB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FS_Metaverse_Sec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454315" y="964151"/>
            <a:ext cx="8554481" cy="540181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</a:t>
            </a:r>
            <a:r>
              <a:rPr lang="de-DE" altLang="de-DE" sz="1800" b="1" dirty="0" smtClean="0"/>
              <a:t>issues</a:t>
            </a:r>
            <a:endParaRPr lang="en-US" altLang="en-GB" sz="1400" dirty="0" smtClean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None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None</a:t>
            </a:r>
            <a:endParaRPr lang="en-GB" sz="1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</a:t>
            </a:r>
            <a:r>
              <a:rPr lang="en-GB" sz="1600" b="1" dirty="0" smtClean="0"/>
              <a:t>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SA3#115 </a:t>
            </a:r>
            <a:r>
              <a:rPr lang="en-US" altLang="en-GB" sz="1200" dirty="0" err="1"/>
              <a:t>Adhoc</a:t>
            </a:r>
            <a:r>
              <a:rPr lang="en-US" altLang="en-GB" sz="1200" dirty="0"/>
              <a:t>-e - 0.5 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116</a:t>
            </a:r>
            <a:r>
              <a:rPr lang="en-GB" sz="1200" dirty="0"/>
              <a:t> 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0.25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117</a:t>
            </a:r>
            <a:r>
              <a:rPr lang="en-GB" sz="1200" dirty="0"/>
              <a:t> 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 smtClean="0"/>
              <a:t>SA3#118 –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 smtClean="0"/>
              <a:t>SA3#119 –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 smtClean="0"/>
              <a:t>SA3#120 –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ym typeface="+mn-ea"/>
              </a:rPr>
              <a:t>SA3#</a:t>
            </a:r>
            <a:r>
              <a:rPr lang="en-US" altLang="en-GB" sz="1200" dirty="0">
                <a:sym typeface="+mn-ea"/>
              </a:rPr>
              <a:t>121</a:t>
            </a:r>
            <a:r>
              <a:rPr lang="en-GB" sz="1200" dirty="0">
                <a:sym typeface="+mn-ea"/>
              </a:rPr>
              <a:t> –</a:t>
            </a:r>
            <a:r>
              <a:rPr lang="en-US" altLang="en-GB" sz="1200" dirty="0">
                <a:sym typeface="+mn-ea"/>
              </a:rPr>
              <a:t> 0.5 </a:t>
            </a:r>
            <a:r>
              <a:rPr lang="en-US" altLang="en-GB" sz="1200" dirty="0" smtClean="0">
                <a:sym typeface="+mn-ea"/>
              </a:rPr>
              <a:t>TU</a:t>
            </a:r>
            <a:endParaRPr lang="en-US" altLang="en-GB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 smtClean="0"/>
              <a:t>None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lvl="0">
              <a:spcBef>
                <a:spcPts val="0"/>
              </a:spcBef>
              <a:spcAft>
                <a:spcPts val="300"/>
              </a:spcAft>
              <a:defRPr/>
            </a:pPr>
            <a:r>
              <a:rPr lang="de-DE" sz="1600" b="1" dirty="0">
                <a:solidFill>
                  <a:prstClr val="black"/>
                </a:solidFill>
              </a:rPr>
              <a:t>Plan for completion</a:t>
            </a:r>
            <a:endParaRPr lang="de-DE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sym typeface="+mn-ea"/>
              </a:rPr>
              <a:t>SA3#121 – study completed and sent TR for approval (SA#108 Plenary)</a:t>
            </a:r>
            <a:endParaRPr lang="de-DE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endParaRPr lang="en-US" altLang="zh-CN" sz="1400" b="1" dirty="0">
              <a:solidFill>
                <a:prstClr val="black"/>
              </a:solidFill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785403" y="411480"/>
            <a:ext cx="7113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‘‘</a:t>
            </a:r>
            <a:r>
              <a:rPr lang="en-US" sz="2000" dirty="0" err="1" smtClean="0">
                <a:solidFill>
                  <a:srgbClr val="FF0000"/>
                </a:solidFill>
              </a:rPr>
              <a:t>FS_Metaverse_Sec</a:t>
            </a:r>
            <a:r>
              <a:rPr lang="en-US" sz="2000" dirty="0" smtClean="0">
                <a:solidFill>
                  <a:srgbClr val="FF0000"/>
                </a:solidFill>
              </a:rPr>
              <a:t>‘‘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327</Words>
  <Application>Microsoft Office PowerPoint</Application>
  <PresentationFormat>On-screen Show (4:3)</PresentationFormat>
  <Paragraphs>102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‘FS_Metaverse_Sec’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Samsung</cp:lastModifiedBy>
  <cp:revision>1341</cp:revision>
  <dcterms:created xsi:type="dcterms:W3CDTF">2008-08-30T09:32:00Z</dcterms:created>
  <dcterms:modified xsi:type="dcterms:W3CDTF">2025-05-28T09:36:20Z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1837D1C9E68648288F4B5890FB014645</vt:lpwstr>
  </property>
  <property fmtid="{D5CDD505-2E9C-101B-9397-08002B2CF9AE}" pid="14" name="KSOProductBuildVer">
    <vt:lpwstr>2052-11.8.2.12085</vt:lpwstr>
  </property>
</Properties>
</file>