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9" d="100"/>
          <a:sy n="69" d="100"/>
        </p:scale>
        <p:origin x="11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ios Tsiatsis" userId="3714e57f-197d-4688-a484-9c6b2244d728" providerId="ADAL" clId="{2FA1540F-0EF3-4727-909F-5C199AEF6FED}"/>
    <pc:docChg chg="undo custSel modSld modMainMaster">
      <pc:chgData name="Vlasios Tsiatsis" userId="3714e57f-197d-4688-a484-9c6b2244d728" providerId="ADAL" clId="{2FA1540F-0EF3-4727-909F-5C199AEF6FED}" dt="2024-11-22T09:57:33.843" v="1662" actId="113"/>
      <pc:docMkLst>
        <pc:docMk/>
      </pc:docMkLst>
      <pc:sldChg chg="modSp mod">
        <pc:chgData name="Vlasios Tsiatsis" userId="3714e57f-197d-4688-a484-9c6b2244d728" providerId="ADAL" clId="{2FA1540F-0EF3-4727-909F-5C199AEF6FED}" dt="2024-11-22T09:54:04.426" v="1661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2FA1540F-0EF3-4727-909F-5C199AEF6FED}" dt="2024-11-22T09:54:04.426" v="1661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2FA1540F-0EF3-4727-909F-5C199AEF6FED}" dt="2024-11-22T09:52:16.921" v="1514" actId="21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Vlasios Tsiatsis" userId="3714e57f-197d-4688-a484-9c6b2244d728" providerId="ADAL" clId="{2FA1540F-0EF3-4727-909F-5C199AEF6FED}" dt="2024-11-22T09:42:54.227" v="956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2FA1540F-0EF3-4727-909F-5C199AEF6FED}" dt="2024-11-22T09:57:33.843" v="1662" actId="113"/>
        <pc:sldMkLst>
          <pc:docMk/>
          <pc:sldMk cId="539970028" sldId="793"/>
        </pc:sldMkLst>
        <pc:spChg chg="mod">
          <ac:chgData name="Vlasios Tsiatsis" userId="3714e57f-197d-4688-a484-9c6b2244d728" providerId="ADAL" clId="{2FA1540F-0EF3-4727-909F-5C199AEF6FED}" dt="2024-11-22T09:57:33.843" v="1662" actId="113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2FA1540F-0EF3-4727-909F-5C199AEF6FED}" dt="2024-11-22T09:53:51.654" v="1659" actId="6549"/>
        <pc:sldMkLst>
          <pc:docMk/>
          <pc:sldMk cId="2954500837" sldId="794"/>
        </pc:sldMkLst>
        <pc:spChg chg="mod">
          <ac:chgData name="Vlasios Tsiatsis" userId="3714e57f-197d-4688-a484-9c6b2244d728" providerId="ADAL" clId="{2FA1540F-0EF3-4727-909F-5C199AEF6FED}" dt="2024-11-22T09:53:51.654" v="1659" actId="6549"/>
          <ac:spMkLst>
            <pc:docMk/>
            <pc:sldMk cId="2954500837" sldId="794"/>
            <ac:spMk id="29716" creationId="{00000000-0000-0000-0000-000000000000}"/>
          </ac:spMkLst>
        </pc:spChg>
      </pc:sldChg>
      <pc:sldMasterChg chg="modSp mod">
        <pc:chgData name="Vlasios Tsiatsis" userId="3714e57f-197d-4688-a484-9c6b2244d728" providerId="ADAL" clId="{2FA1540F-0EF3-4727-909F-5C199AEF6FED}" dt="2024-11-22T09:31:10.169" v="2" actId="1038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2FA1540F-0EF3-4727-909F-5C199AEF6FED}" dt="2024-11-22T09:31:10.169" v="2" actId="1038"/>
          <ac:spMkLst>
            <pc:docMk/>
            <pc:sldMasterMk cId="0" sldId="2147483729"/>
            <ac:spMk id="1026" creationId="{00000000-0000-0000-0000-000000000000}"/>
          </ac:spMkLst>
        </pc:spChg>
      </pc:sldMasterChg>
    </pc:docChg>
  </pc:docChgLst>
  <pc:docChgLst>
    <pc:chgData name="Vlasios Tsiatsis" userId="3714e57f-197d-4688-a484-9c6b2244d728" providerId="ADAL" clId="{BE142E2C-4D8D-4B69-96CC-4E9E57D7F33E}"/>
    <pc:docChg chg="custSel modSld modMainMaster">
      <pc:chgData name="Vlasios Tsiatsis" userId="3714e57f-197d-4688-a484-9c6b2244d728" providerId="ADAL" clId="{BE142E2C-4D8D-4B69-96CC-4E9E57D7F33E}" dt="2025-03-03T15:27:32.118" v="798" actId="6549"/>
      <pc:docMkLst>
        <pc:docMk/>
      </pc:docMkLst>
      <pc:sldChg chg="modSp mod">
        <pc:chgData name="Vlasios Tsiatsis" userId="3714e57f-197d-4688-a484-9c6b2244d728" providerId="ADAL" clId="{BE142E2C-4D8D-4B69-96CC-4E9E57D7F33E}" dt="2025-03-03T15:26:22.252" v="770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BE142E2C-4D8D-4B69-96CC-4E9E57D7F33E}" dt="2025-03-03T12:38:04.352" v="6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BE142E2C-4D8D-4B69-96CC-4E9E57D7F33E}" dt="2025-03-03T15:26:22.252" v="770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Vlasios Tsiatsis" userId="3714e57f-197d-4688-a484-9c6b2244d728" providerId="ADAL" clId="{BE142E2C-4D8D-4B69-96CC-4E9E57D7F33E}" dt="2025-03-03T12:43:14.588" v="152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BE142E2C-4D8D-4B69-96CC-4E9E57D7F33E}" dt="2025-03-03T15:19:12.421" v="391" actId="20577"/>
        <pc:sldMkLst>
          <pc:docMk/>
          <pc:sldMk cId="539970028" sldId="793"/>
        </pc:sldMkLst>
        <pc:spChg chg="mod">
          <ac:chgData name="Vlasios Tsiatsis" userId="3714e57f-197d-4688-a484-9c6b2244d728" providerId="ADAL" clId="{BE142E2C-4D8D-4B69-96CC-4E9E57D7F33E}" dt="2025-03-03T15:19:12.421" v="391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BE142E2C-4D8D-4B69-96CC-4E9E57D7F33E}" dt="2025-03-03T15:27:32.118" v="798" actId="6549"/>
        <pc:sldMkLst>
          <pc:docMk/>
          <pc:sldMk cId="2954500837" sldId="794"/>
        </pc:sldMkLst>
        <pc:spChg chg="mod">
          <ac:chgData name="Vlasios Tsiatsis" userId="3714e57f-197d-4688-a484-9c6b2244d728" providerId="ADAL" clId="{BE142E2C-4D8D-4B69-96CC-4E9E57D7F33E}" dt="2025-03-03T15:27:32.118" v="798" actId="6549"/>
          <ac:spMkLst>
            <pc:docMk/>
            <pc:sldMk cId="2954500837" sldId="794"/>
            <ac:spMk id="29716" creationId="{00000000-0000-0000-0000-000000000000}"/>
          </ac:spMkLst>
        </pc:spChg>
      </pc:sldChg>
      <pc:sldMasterChg chg="modSp mod">
        <pc:chgData name="Vlasios Tsiatsis" userId="3714e57f-197d-4688-a484-9c6b2244d728" providerId="ADAL" clId="{BE142E2C-4D8D-4B69-96CC-4E9E57D7F33E}" dt="2025-03-03T12:37:48.834" v="2" actId="20577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BE142E2C-4D8D-4B69-96CC-4E9E57D7F33E}" dt="2025-03-03T12:37:48.834" v="2" actId="20577"/>
          <ac:spMkLst>
            <pc:docMk/>
            <pc:sldMasterMk cId="0" sldId="2147483729"/>
            <ac:spMk id="1026" creationId="{00000000-0000-0000-0000-000000000000}"/>
          </ac:spMkLst>
        </pc:spChg>
      </pc:sldMasterChg>
    </pc:docChg>
  </pc:docChgLst>
  <pc:docChgLst>
    <pc:chgData name="Vlasios Tsiatsis" userId="3714e57f-197d-4688-a484-9c6b2244d728" providerId="ADAL" clId="{4D5F8096-C3E0-44C9-A179-A9D8E84A4ECF}"/>
    <pc:docChg chg="undo custSel modSld sldOrd">
      <pc:chgData name="Vlasios Tsiatsis" userId="3714e57f-197d-4688-a484-9c6b2244d728" providerId="ADAL" clId="{4D5F8096-C3E0-44C9-A179-A9D8E84A4ECF}" dt="2024-05-31T13:30:48.157" v="1725" actId="20577"/>
      <pc:docMkLst>
        <pc:docMk/>
      </pc:docMkLst>
      <pc:sldChg chg="modSp mod">
        <pc:chgData name="Vlasios Tsiatsis" userId="3714e57f-197d-4688-a484-9c6b2244d728" providerId="ADAL" clId="{4D5F8096-C3E0-44C9-A179-A9D8E84A4ECF}" dt="2024-05-31T08:33:01.196" v="57" actId="20577"/>
        <pc:sldMkLst>
          <pc:docMk/>
          <pc:sldMk cId="0" sldId="303"/>
        </pc:sldMkLst>
        <pc:spChg chg="mod">
          <ac:chgData name="Vlasios Tsiatsis" userId="3714e57f-197d-4688-a484-9c6b2244d728" providerId="ADAL" clId="{4D5F8096-C3E0-44C9-A179-A9D8E84A4ECF}" dt="2024-05-31T08:32:36.594" v="55" actId="108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Vlasios Tsiatsis" userId="3714e57f-197d-4688-a484-9c6b2244d728" providerId="ADAL" clId="{4D5F8096-C3E0-44C9-A179-A9D8E84A4ECF}" dt="2024-05-31T08:33:01.196" v="57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 ord">
        <pc:chgData name="Vlasios Tsiatsis" userId="3714e57f-197d-4688-a484-9c6b2244d728" providerId="ADAL" clId="{4D5F8096-C3E0-44C9-A179-A9D8E84A4ECF}" dt="2024-05-31T13:30:48.157" v="1725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4D5F8096-C3E0-44C9-A179-A9D8E84A4ECF}" dt="2024-05-31T08:58:49.727" v="76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4D5F8096-C3E0-44C9-A179-A9D8E84A4ECF}" dt="2024-05-31T13:29:03.932" v="164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Vlasios Tsiatsis" userId="3714e57f-197d-4688-a484-9c6b2244d728" providerId="ADAL" clId="{4D5F8096-C3E0-44C9-A179-A9D8E84A4ECF}" dt="2024-05-31T13:30:48.157" v="1725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4D5F8096-C3E0-44C9-A179-A9D8E84A4ECF}" dt="2024-05-31T13:26:16.633" v="1421" actId="20577"/>
        <pc:sldMkLst>
          <pc:docMk/>
          <pc:sldMk cId="539970028" sldId="793"/>
        </pc:sldMkLst>
        <pc:spChg chg="mod">
          <ac:chgData name="Vlasios Tsiatsis" userId="3714e57f-197d-4688-a484-9c6b2244d728" providerId="ADAL" clId="{4D5F8096-C3E0-44C9-A179-A9D8E84A4ECF}" dt="2024-05-31T08:33:20.608" v="60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Vlasios Tsiatsis" userId="3714e57f-197d-4688-a484-9c6b2244d728" providerId="ADAL" clId="{4D5F8096-C3E0-44C9-A179-A9D8E84A4ECF}" dt="2024-05-31T13:26:16.633" v="1421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4D5F8096-C3E0-44C9-A179-A9D8E84A4ECF}" dt="2024-05-31T13:30:06.732" v="1721" actId="20577"/>
        <pc:sldMkLst>
          <pc:docMk/>
          <pc:sldMk cId="2954500837" sldId="794"/>
        </pc:sldMkLst>
        <pc:spChg chg="mod">
          <ac:chgData name="Vlasios Tsiatsis" userId="3714e57f-197d-4688-a484-9c6b2244d728" providerId="ADAL" clId="{4D5F8096-C3E0-44C9-A179-A9D8E84A4ECF}" dt="2024-05-31T08:59:00.106" v="768"/>
          <ac:spMkLst>
            <pc:docMk/>
            <pc:sldMk cId="2954500837" sldId="794"/>
            <ac:spMk id="3" creationId="{AA3F033D-2F5F-4BA9-884E-0224675AD20F}"/>
          </ac:spMkLst>
        </pc:spChg>
        <pc:spChg chg="mod">
          <ac:chgData name="Vlasios Tsiatsis" userId="3714e57f-197d-4688-a484-9c6b2244d728" providerId="ADAL" clId="{4D5F8096-C3E0-44C9-A179-A9D8E84A4ECF}" dt="2024-05-31T13:30:06.732" v="1721" actId="20577"/>
          <ac:spMkLst>
            <pc:docMk/>
            <pc:sldMk cId="2954500837" sldId="794"/>
            <ac:spMk id="29716" creationId="{00000000-0000-0000-0000-000000000000}"/>
          </ac:spMkLst>
        </pc:spChg>
      </pc:sldChg>
    </pc:docChg>
  </pc:docChgLst>
  <pc:docChgLst>
    <pc:chgData name="Vlasios Tsiatsis" userId="3714e57f-197d-4688-a484-9c6b2244d728" providerId="ADAL" clId="{1323489A-CAC8-44CF-9B43-5E5193AE4512}"/>
    <pc:docChg chg="custSel modSld modMainMaster">
      <pc:chgData name="Vlasios Tsiatsis" userId="3714e57f-197d-4688-a484-9c6b2244d728" providerId="ADAL" clId="{1323489A-CAC8-44CF-9B43-5E5193AE4512}" dt="2024-08-30T18:31:59.683" v="123" actId="20577"/>
      <pc:docMkLst>
        <pc:docMk/>
      </pc:docMkLst>
      <pc:sldChg chg="modSp mod">
        <pc:chgData name="Vlasios Tsiatsis" userId="3714e57f-197d-4688-a484-9c6b2244d728" providerId="ADAL" clId="{1323489A-CAC8-44CF-9B43-5E5193AE4512}" dt="2024-08-30T18:30:47.805" v="96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1323489A-CAC8-44CF-9B43-5E5193AE4512}" dt="2024-08-30T18:30:47.805" v="96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1323489A-CAC8-44CF-9B43-5E5193AE4512}" dt="2024-08-30T18:29:34.113" v="72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Vlasios Tsiatsis" userId="3714e57f-197d-4688-a484-9c6b2244d728" providerId="ADAL" clId="{1323489A-CAC8-44CF-9B43-5E5193AE4512}" dt="2024-08-30T18:27:01.840" v="28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1323489A-CAC8-44CF-9B43-5E5193AE4512}" dt="2024-08-30T18:26:12.193" v="16" actId="20577"/>
        <pc:sldMkLst>
          <pc:docMk/>
          <pc:sldMk cId="539970028" sldId="793"/>
        </pc:sldMkLst>
        <pc:spChg chg="mod">
          <ac:chgData name="Vlasios Tsiatsis" userId="3714e57f-197d-4688-a484-9c6b2244d728" providerId="ADAL" clId="{1323489A-CAC8-44CF-9B43-5E5193AE4512}" dt="2024-08-30T18:26:12.193" v="16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1323489A-CAC8-44CF-9B43-5E5193AE4512}" dt="2024-08-30T18:31:59.683" v="123" actId="20577"/>
        <pc:sldMkLst>
          <pc:docMk/>
          <pc:sldMk cId="2954500837" sldId="794"/>
        </pc:sldMkLst>
        <pc:spChg chg="mod">
          <ac:chgData name="Vlasios Tsiatsis" userId="3714e57f-197d-4688-a484-9c6b2244d728" providerId="ADAL" clId="{1323489A-CAC8-44CF-9B43-5E5193AE4512}" dt="2024-08-30T18:31:59.683" v="123" actId="20577"/>
          <ac:spMkLst>
            <pc:docMk/>
            <pc:sldMk cId="2954500837" sldId="794"/>
            <ac:spMk id="29716" creationId="{00000000-0000-0000-0000-000000000000}"/>
          </ac:spMkLst>
        </pc:spChg>
      </pc:sldChg>
      <pc:sldMasterChg chg="modSp mod">
        <pc:chgData name="Vlasios Tsiatsis" userId="3714e57f-197d-4688-a484-9c6b2244d728" providerId="ADAL" clId="{1323489A-CAC8-44CF-9B43-5E5193AE4512}" dt="2024-08-30T18:25:21.312" v="3" actId="20577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1323489A-CAC8-44CF-9B43-5E5193AE4512}" dt="2024-08-30T18:25:21.312" v="3" actId="20577"/>
          <ac:spMkLst>
            <pc:docMk/>
            <pc:sldMasterMk cId="0" sldId="2147483729"/>
            <ac:spMk id="1026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2025-03-03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2025-03-03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SA3#120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FS_NG_RTC_SEC_Ph2</a:t>
            </a:r>
            <a:br>
              <a:rPr lang="fr-FR" dirty="0"/>
            </a:br>
            <a:r>
              <a:rPr lang="en-GB" sz="1800" dirty="0"/>
              <a:t>Study on the security support for the Next Generation Real Time Communication services phase 2</a:t>
            </a: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1800" b="1" dirty="0">
                <a:latin typeface="Arial" charset="0"/>
              </a:rPr>
              <a:t>Vlasios Tsiatsis, Ericsson</a:t>
            </a:r>
          </a:p>
          <a:p>
            <a:pPr>
              <a:lnSpc>
                <a:spcPct val="80000"/>
              </a:lnSpc>
            </a:pPr>
            <a:r>
              <a:rPr lang="en-US" sz="1800" b="1" dirty="0">
                <a:latin typeface="Arial" charset="0"/>
              </a:rPr>
              <a:t>Xiaoting Huang, China Mobile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 TUs planned for both </a:t>
            </a:r>
            <a:r>
              <a:rPr lang="en-CA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study and the normative 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</a:rPr>
              <a:t>SA3#121 (April) meeting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Study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lusions for Key Issue #2: Security of IMS based Avatar Communication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lusions for Key Issue #3: Security and privacy aspects of IMS DC capability exposure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</a:rPr>
              <a:t>WID update for discussion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 (draft CRs) for #1: Security KI#1: </a:t>
            </a:r>
            <a:r>
              <a:rPr lang="en-US" altLang="de-DE" sz="1200" dirty="0"/>
              <a:t>Third party specific identities</a:t>
            </a:r>
            <a:endParaRPr lang="en-US" sz="12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 (draft CRs) for #3: Security and privacy aspects of IMS DC capability exposure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Conversion of draft CR for KI#1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</a:rPr>
              <a:t>SA3#122 (May) meeting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Study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TR 33.790 cleanup, minor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Draft TR 33.790 sent for approval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Update of the WID to include KI#2 and KI#3 conclusions and WID agreement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 (draft CRs) for Key Issue #2: Security of IMS based Avatar Communication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 (draft CRs) for Key Issue #3: Security and privacy aspects of IMS DC capability exposure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Conversion of </a:t>
            </a:r>
            <a:r>
              <a:rPr lang="en-US" sz="12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draftCRs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 to CRs for KI#2, KI#3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FS_NG_RTC_SEC_Ph2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TR 33.790 v1.2.0 contains the scope, assumptions clauses, 3 key issues: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Key Issue #1: Third party specific identities with Rel-18 key issue formulation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900" dirty="0"/>
              <a:t>Concluded and included in the WID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Key Issue #2: Security of IMS based Avatar Communication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Key Issue #3: Security and privacy aspects of IMS DC capability exposure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900" dirty="0"/>
              <a:t>Partial conclusion and WID updated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All key issues depend on the progress of the corresponding SA2 study and normative and a pending LS from SA2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Exception sheet was submitted for the March SA plenary.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The KI#2, and KI#3 conclusions depend on the SA2 normative work and a pending LS from SA2. These are completed in March SA plenary so it is expected that SA3 normative work will be completed in June 2025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SA2 and SA3 meetings are overlapping. </a:t>
            </a:r>
            <a:endParaRPr lang="en-GB" sz="14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dirty="0"/>
              <a:t>None</a:t>
            </a:r>
            <a:endParaRPr lang="en-US" altLang="zh-CN" sz="14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altLang="zh-CN" sz="1400" dirty="0"/>
              <a:t>Normative work takes </a:t>
            </a:r>
            <a:r>
              <a:rPr lang="en-US" altLang="zh-CN" sz="1400" dirty="0"/>
              <a:t>more time due to dependencies and overlapping SA2 and SA3 meetings.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FS_NG_RTC_SEC_Ph2  status after SA3#120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725057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1020038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the security support for the Next Generation Real Time Communication services phase 2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FS_NG_RTC_SEC_Ph2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Mar-2025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33.790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SA2 study dependency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The KI#2, and KI#3 conclusions depend on the SA2 normative work and a pending LS from SA2. These are completed in the February </a:t>
            </a:r>
            <a:r>
              <a:rPr lang="en-US" sz="1400"/>
              <a:t>SA2 meeting </a:t>
            </a:r>
            <a:r>
              <a:rPr lang="en-US" sz="1400" dirty="0"/>
              <a:t>so it is expected that SA3 normative work will be completed in </a:t>
            </a:r>
            <a:r>
              <a:rPr lang="en-US" sz="1400"/>
              <a:t>June 2025</a:t>
            </a: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SA3#115: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SA3#115Adhoc-e: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SA3#116: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SA3#117: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SA3#118: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SA3#119: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SA3#119-Adhoc-e: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SA3#120: 0.5 TU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SA3#121, SA3#122 (2025): 2.0 TUs for this study item and the work item corresponding to the study</a:t>
            </a:r>
            <a:endParaRPr lang="en-GB" sz="14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There are enough TUs to spend for this potential meeting. </a:t>
            </a:r>
            <a:endParaRPr lang="en-GB" sz="1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See earlier slide 2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FS_NG_RTC_SEC_Ph2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8383</TotalTime>
  <Words>612</Words>
  <Application>Microsoft Office PowerPoint</Application>
  <PresentationFormat>On-screen Show (4:3)</PresentationFormat>
  <Paragraphs>87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FS_NG_RTC_SEC_Ph2 Study on the security support for the Next Generation Real Time Communication services phase 2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1306</cp:revision>
  <dcterms:created xsi:type="dcterms:W3CDTF">2008-08-30T09:32:10Z</dcterms:created>
  <dcterms:modified xsi:type="dcterms:W3CDTF">2025-03-03T15:27:33Z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