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-72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5GSAT_Ph3_SEC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Wei Zhou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 smtClean="0">
                <a:latin typeface="Arial" charset="0"/>
              </a:rPr>
              <a:t>CATT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plan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1 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SA3#120 2025-02-17  2025-02-21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Athens, GR)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TS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skeleton +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Content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2 </a:t>
            </a: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SA3#121  2025-04-07  2025-04-11 </a:t>
            </a: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Goteborg, SE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TS skeleton +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Content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3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SA3#122  2025-05-19  2025-05-23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Fukuoka, JP)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Content finalization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2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5GSAT_Ph3_SEC </a:t>
            </a:r>
            <a:r>
              <a:rPr lang="en-US" sz="2400" dirty="0" smtClean="0">
                <a:solidFill>
                  <a:srgbClr val="FF0000"/>
                </a:solidFill>
              </a:rPr>
              <a:t>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TS </a:t>
            </a:r>
            <a:r>
              <a:rPr lang="en-US" altLang="zh-CN" sz="1200" b="1" dirty="0"/>
              <a:t>skeleton has not been </a:t>
            </a:r>
            <a:r>
              <a:rPr lang="en-US" altLang="zh-CN" sz="1200" b="1" dirty="0" smtClean="0"/>
              <a:t>set </a:t>
            </a:r>
            <a:r>
              <a:rPr lang="en-US" altLang="zh-CN" sz="1200" b="1" dirty="0"/>
              <a:t>yet</a:t>
            </a:r>
            <a:r>
              <a:rPr lang="en-US" altLang="zh-CN" sz="1200" b="1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General </a:t>
            </a:r>
            <a:r>
              <a:rPr lang="en-US" altLang="zh-CN" sz="1200" b="1" dirty="0"/>
              <a:t>content has been </a:t>
            </a:r>
            <a:r>
              <a:rPr lang="en-US" altLang="zh-CN" sz="1200" b="1" dirty="0" smtClean="0"/>
              <a:t>determined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>
                <a:solidFill>
                  <a:prstClr val="black"/>
                </a:solidFill>
              </a:rPr>
              <a:t>SA2’s </a:t>
            </a:r>
            <a:r>
              <a:rPr lang="en-US" altLang="zh-CN" sz="1200" b="1" dirty="0" smtClean="0">
                <a:solidFill>
                  <a:prstClr val="black"/>
                </a:solidFill>
              </a:rPr>
              <a:t>normative</a:t>
            </a:r>
            <a:r>
              <a:rPr lang="en-US" altLang="de-DE" sz="1200" b="1" dirty="0" smtClean="0">
                <a:solidFill>
                  <a:prstClr val="black"/>
                </a:solidFill>
              </a:rPr>
              <a:t> </a:t>
            </a:r>
            <a:r>
              <a:rPr lang="en-US" altLang="de-DE" sz="1200" b="1" dirty="0">
                <a:solidFill>
                  <a:prstClr val="black"/>
                </a:solidFill>
              </a:rPr>
              <a:t>work on FS_5GSAT_Ph3 </a:t>
            </a:r>
            <a:r>
              <a:rPr lang="en-US" altLang="de-DE" sz="1200" b="1" dirty="0" smtClean="0">
                <a:solidFill>
                  <a:prstClr val="black"/>
                </a:solidFill>
              </a:rPr>
              <a:t>(TS 23.401)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b="1" dirty="0" smtClean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b="1" dirty="0" smtClean="0">
                <a:solidFill>
                  <a:prstClr val="black"/>
                </a:solidFill>
              </a:rPr>
              <a:t>Whether </a:t>
            </a:r>
            <a:r>
              <a:rPr lang="en-US" sz="1200" b="1" dirty="0">
                <a:solidFill>
                  <a:prstClr val="black"/>
                </a:solidFill>
              </a:rPr>
              <a:t>the security aspects specific to the Split MME and Full CN onboard deployment models should be normatively specified or in an informative manner is debated and companies have conflicting stands.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b="1" dirty="0" smtClean="0">
                <a:solidFill>
                  <a:prstClr val="black"/>
                </a:solidFill>
              </a:rPr>
              <a:t>For </a:t>
            </a:r>
            <a:r>
              <a:rPr lang="en-US" sz="1200" b="1" dirty="0">
                <a:solidFill>
                  <a:prstClr val="black"/>
                </a:solidFill>
              </a:rPr>
              <a:t>Split MME deployment mode, whether the solutions for threat related to </a:t>
            </a:r>
            <a:r>
              <a:rPr lang="en-US" sz="1200" b="1" dirty="0" err="1">
                <a:solidFill>
                  <a:prstClr val="black"/>
                </a:solidFill>
              </a:rPr>
              <a:t>DoS</a:t>
            </a:r>
            <a:r>
              <a:rPr lang="en-US" sz="1200" b="1" dirty="0">
                <a:solidFill>
                  <a:prstClr val="black"/>
                </a:solidFill>
              </a:rPr>
              <a:t> attacks need to be captured in specifications or not, is also contentious and debated with companies having conflicting stands.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5GSAT_Ph3_SEC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030920"/>
              </p:ext>
            </p:extLst>
          </p:nvPr>
        </p:nvGraphicFramePr>
        <p:xfrm>
          <a:off x="217805" y="12798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6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0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1060065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5G Satellite Access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5GSAT_Ph3_SEC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35%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 33.401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Need to set up TS skeleton</a:t>
            </a:r>
            <a:r>
              <a:rPr lang="en-US" altLang="zh-CN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/>
              <a:t>Need </a:t>
            </a:r>
            <a:r>
              <a:rPr lang="en-US" altLang="de-DE" sz="1400" dirty="0"/>
              <a:t>to determine normative or informative content.</a:t>
            </a:r>
            <a:endParaRPr lang="en-US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Need to determine whether </a:t>
            </a:r>
            <a:r>
              <a:rPr lang="en-US" altLang="de-DE" sz="1400" dirty="0" err="1"/>
              <a:t>DoS</a:t>
            </a:r>
            <a:r>
              <a:rPr lang="en-US" altLang="de-DE" sz="1400" dirty="0"/>
              <a:t> attack related content should be included</a:t>
            </a:r>
            <a:r>
              <a:rPr lang="en-US" altLang="de-DE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SA2’s normative work on FS_5GSAT_Ph3 (TS 23.401)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</a:t>
            </a:r>
            <a:r>
              <a:rPr lang="en-GB" sz="1600" b="1" dirty="0"/>
              <a:t>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1 </a:t>
            </a:r>
            <a:r>
              <a:rPr lang="en-GB" sz="1400" dirty="0" smtClean="0"/>
              <a:t>TUs used by </a:t>
            </a:r>
            <a:r>
              <a:rPr lang="en-GB" sz="1400" dirty="0" smtClean="0"/>
              <a:t>SA3#1</a:t>
            </a:r>
            <a:r>
              <a:rPr lang="en-US" sz="1400" dirty="0" smtClean="0"/>
              <a:t>20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2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SA3#122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5GSAT_Ph3_SEC </a:t>
            </a:r>
            <a:r>
              <a:rPr lang="en-US" sz="2000" dirty="0" smtClean="0">
                <a:solidFill>
                  <a:srgbClr val="FF0000"/>
                </a:solidFill>
              </a:rPr>
              <a:t>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8564</TotalTime>
  <Words>259</Words>
  <Application>Microsoft Office PowerPoint</Application>
  <PresentationFormat>全屏显示(4:3)</PresentationFormat>
  <Paragraphs>68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5GSAT_Ph3_SEC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1331</cp:revision>
  <dcterms:created xsi:type="dcterms:W3CDTF">2008-08-30T09:32:10Z</dcterms:created>
  <dcterms:modified xsi:type="dcterms:W3CDTF">2025-02-27T02:15:03Z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