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3" r:id="rId2"/>
    <p:sldId id="793" r:id="rId3"/>
    <p:sldId id="792" r:id="rId4"/>
    <p:sldId id="794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9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85" d="100"/>
          <a:sy n="85" d="100"/>
        </p:scale>
        <p:origin x="1122" y="84"/>
      </p:cViewPr>
      <p:guideLst>
        <p:guide orient="horz" pos="21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7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2/28/2025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2/28/2025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3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4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SA3#117,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3_Security/TSGS3_120_Athens/docs/S3-250779.zi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3gpp.org/ftp/tsg_sa/WG3_Security/TSGS3_120_Athens/docs/S3-251166.zip" TargetMode="External"/><Relationship Id="rId4" Type="http://schemas.openxmlformats.org/officeDocument/2006/relationships/hyperlink" Target="https://www.3gpp.org/ftp/tsg_sa/WG3_Security/TSGS3_120_Athens/docs/S3-251054.z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dirty="0" smtClean="0"/>
              <a:t>‘</a:t>
            </a:r>
            <a:r>
              <a:rPr lang="en-IN" dirty="0" err="1" smtClean="0"/>
              <a:t>Metaverse_Sec</a:t>
            </a:r>
            <a:r>
              <a:rPr lang="fr-FR" dirty="0"/>
              <a:t>’</a:t>
            </a:r>
            <a:endParaRPr lang="en-GB" dirty="0"/>
          </a:p>
        </p:txBody>
      </p:sp>
      <p:sp>
        <p:nvSpPr>
          <p:cNvPr id="13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 smtClean="0"/>
              <a:t>Rohini </a:t>
            </a:r>
            <a:r>
              <a:rPr lang="en-US" altLang="en-US" sz="2000" b="1" dirty="0" err="1" smtClean="0"/>
              <a:t>Rajendran</a:t>
            </a:r>
            <a:r>
              <a:rPr lang="en-US" altLang="en-US" sz="2000" b="1" dirty="0" smtClean="0"/>
              <a:t> (Samsung)</a:t>
            </a:r>
          </a:p>
          <a:p>
            <a:pPr>
              <a:lnSpc>
                <a:spcPct val="80000"/>
              </a:lnSpc>
            </a:pPr>
            <a:r>
              <a:rPr lang="en-US" altLang="en-US" sz="2000" b="1" dirty="0" err="1" smtClean="0"/>
              <a:t>Lihui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Xiong</a:t>
            </a:r>
            <a:r>
              <a:rPr lang="en-US" altLang="en-US" sz="2000" b="1" dirty="0" smtClean="0"/>
              <a:t> (OPPO)</a:t>
            </a:r>
            <a:r>
              <a:rPr lang="en-GB" sz="1800" b="1" dirty="0" smtClean="0">
                <a:latin typeface="Arial" charset="0"/>
              </a:rPr>
              <a:t>	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 numCol="2"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SA3#120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Skeleton was approved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S3‑250779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Work Item exception was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approved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S3‑251054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(to be completed by June SA#108 plenary).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Living document on </a:t>
            </a:r>
            <a:r>
              <a:rPr lang="en-CA" sz="1400" dirty="0" err="1" smtClean="0">
                <a:latin typeface="Calibri" panose="020F0502020204030204" pitchFamily="34" charset="0"/>
                <a:ea typeface="Times New Roman" panose="02020603050405020304" pitchFamily="18" charset="0"/>
              </a:rPr>
              <a:t>Metaverse_Sec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was approved (</a:t>
            </a:r>
            <a:r>
              <a:rPr lang="en-CA" sz="1400" dirty="0" err="1" smtClean="0">
                <a:latin typeface="Calibri" panose="020F0502020204030204" pitchFamily="34" charset="0"/>
                <a:ea typeface="Times New Roman" panose="02020603050405020304" pitchFamily="18" charset="0"/>
              </a:rPr>
              <a:t>draftCR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-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S3‑251166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).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WID was revised to add new Work Tasks based on concluded key issues (KI#3 &amp; KI#4)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SA3#121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Complete the security procedure for authentication and authorization of spatial localization services.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Introduce the security procedure for authentication and authorization of digital asset services (as per conclusion of KI#3 &amp; #4 in TR 33.721).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SA3#122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Detail the security procedure for privacy exposure. 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2.5 TUs planned</a:t>
            </a: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‘</a:t>
            </a:r>
            <a:r>
              <a:rPr lang="en-US" sz="2400" dirty="0" err="1" smtClean="0">
                <a:solidFill>
                  <a:srgbClr val="FF0000"/>
                </a:solidFill>
              </a:rPr>
              <a:t>Metaverse_Sec</a:t>
            </a:r>
            <a:r>
              <a:rPr lang="en-US" sz="2400" dirty="0">
                <a:solidFill>
                  <a:srgbClr val="FF0000"/>
                </a:solidFill>
              </a:rPr>
              <a:t>’ overall plan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7"/>
          <p:cNvSpPr>
            <a:spLocks noGrp="1"/>
          </p:cNvSpPr>
          <p:nvPr>
            <p:ph sz="half" idx="2"/>
          </p:nvPr>
        </p:nvSpPr>
        <p:spPr>
          <a:xfrm>
            <a:off x="434973" y="2703046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New clauses for the security of metaverse services to be introduced in TS 33.434: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 smtClean="0"/>
              <a:t>Authentication </a:t>
            </a:r>
            <a:r>
              <a:rPr lang="en-IN" altLang="de-DE" sz="1200" dirty="0"/>
              <a:t>and authorization for spatial localization services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IN" altLang="zh-CN" sz="1200" dirty="0"/>
              <a:t>Authentication and authorization for digital asset services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Privacy protection for user information exposure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</a:t>
            </a:r>
            <a:r>
              <a:rPr lang="de-DE" altLang="de-DE" sz="1600" b="1" dirty="0" smtClean="0"/>
              <a:t>: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</a:t>
            </a: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None</a:t>
            </a:r>
            <a:endParaRPr lang="en-US" altLang="zh-CN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‘‘</a:t>
            </a:r>
            <a:r>
              <a:rPr lang="en-US" sz="2000" dirty="0" err="1" smtClean="0">
                <a:solidFill>
                  <a:srgbClr val="FF0000"/>
                </a:solidFill>
              </a:rPr>
              <a:t>Metaverse_Sec</a:t>
            </a:r>
            <a:r>
              <a:rPr lang="en-US" sz="2000" dirty="0" smtClean="0">
                <a:solidFill>
                  <a:srgbClr val="FF0000"/>
                </a:solidFill>
              </a:rPr>
              <a:t>‘‘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SA3#120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834431"/>
              </p:ext>
            </p:extLst>
          </p:nvPr>
        </p:nvGraphicFramePr>
        <p:xfrm>
          <a:off x="368621" y="1243501"/>
          <a:ext cx="8687186" cy="132858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1060060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I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5G mobile </a:t>
                      </a:r>
                      <a:r>
                        <a:rPr lang="en-IN" sz="1200" b="1" i="0" u="none" strike="noStrike" kern="1200" dirty="0" err="1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metaverse</a:t>
                      </a:r>
                      <a:r>
                        <a:rPr lang="en-I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services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‘</a:t>
                      </a:r>
                      <a:r>
                        <a:rPr lang="en-GB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Metaverse_Sec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Mar-2025;</a:t>
                      </a:r>
                    </a:p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New target – June -2025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454315" y="964151"/>
            <a:ext cx="8554481" cy="540181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</a:t>
            </a:r>
            <a:r>
              <a:rPr lang="de-DE" altLang="de-DE" sz="1800" b="1" dirty="0" smtClean="0"/>
              <a:t>issues</a:t>
            </a:r>
            <a:endParaRPr lang="en-US" altLang="en-GB" sz="1400" dirty="0" smtClean="0"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400" dirty="0" smtClean="0">
                <a:cs typeface="+mn-ea"/>
              </a:rPr>
              <a:t>Procedure for the following in TS 33.434: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IN" altLang="en-GB" sz="1400" dirty="0">
                <a:cs typeface="+mn-ea"/>
              </a:rPr>
              <a:t>Authentication and authorization for spatial localization services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IN" altLang="en-GB" sz="1400" dirty="0">
                <a:cs typeface="+mn-ea"/>
              </a:rPr>
              <a:t>Authentication and authorization for digital asset services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IN" altLang="en-GB" sz="1400" dirty="0">
                <a:cs typeface="+mn-ea"/>
              </a:rPr>
              <a:t>Privacy protection for user information exposure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</a:t>
            </a:r>
            <a:r>
              <a:rPr lang="de-DE" altLang="de-DE" sz="1600" b="1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None</a:t>
            </a:r>
            <a:endParaRPr lang="en-GB" sz="14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</a:t>
            </a:r>
            <a:r>
              <a:rPr lang="en-GB" sz="1600" b="1" dirty="0" smtClean="0"/>
              <a:t>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 smtClean="0"/>
              <a:t>SA3#120 – 0.5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>
                <a:sym typeface="+mn-ea"/>
              </a:rPr>
              <a:t>SA3#</a:t>
            </a:r>
            <a:r>
              <a:rPr lang="en-US" altLang="en-GB" sz="1200" dirty="0" smtClean="0">
                <a:sym typeface="+mn-ea"/>
              </a:rPr>
              <a:t>121</a:t>
            </a:r>
            <a:r>
              <a:rPr lang="en-GB" sz="1200" dirty="0" smtClean="0">
                <a:sym typeface="+mn-ea"/>
              </a:rPr>
              <a:t> –</a:t>
            </a:r>
            <a:r>
              <a:rPr lang="en-US" altLang="en-GB" sz="1200" dirty="0" smtClean="0">
                <a:sym typeface="+mn-ea"/>
              </a:rPr>
              <a:t> </a:t>
            </a:r>
            <a:r>
              <a:rPr lang="en-US" altLang="en-GB" sz="1200" dirty="0">
                <a:sym typeface="+mn-ea"/>
              </a:rPr>
              <a:t>1</a:t>
            </a:r>
            <a:r>
              <a:rPr lang="en-US" altLang="en-GB" sz="1200" dirty="0" smtClean="0">
                <a:sym typeface="+mn-ea"/>
              </a:rPr>
              <a:t> </a:t>
            </a:r>
            <a:r>
              <a:rPr lang="en-US" altLang="en-GB" sz="1200" dirty="0" smtClean="0">
                <a:sym typeface="+mn-ea"/>
              </a:rPr>
              <a:t>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ym typeface="+mn-ea"/>
              </a:rPr>
              <a:t>SA3#122 – </a:t>
            </a:r>
            <a:r>
              <a:rPr lang="en-US" sz="1200" dirty="0">
                <a:sym typeface="+mn-ea"/>
              </a:rPr>
              <a:t>1</a:t>
            </a:r>
            <a:r>
              <a:rPr lang="en-US" sz="1200" dirty="0" smtClean="0">
                <a:sym typeface="+mn-ea"/>
              </a:rPr>
              <a:t> </a:t>
            </a:r>
            <a:r>
              <a:rPr lang="en-US" sz="1200" dirty="0" smtClean="0">
                <a:sym typeface="+mn-ea"/>
              </a:rPr>
              <a:t>TU</a:t>
            </a:r>
            <a:endParaRPr lang="en-GB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lvl="0">
              <a:spcBef>
                <a:spcPts val="0"/>
              </a:spcBef>
              <a:spcAft>
                <a:spcPts val="300"/>
              </a:spcAft>
              <a:defRPr/>
            </a:pPr>
            <a:r>
              <a:rPr lang="de-DE" sz="1600" b="1" dirty="0">
                <a:solidFill>
                  <a:prstClr val="black"/>
                </a:solidFill>
              </a:rPr>
              <a:t>Plan for completion</a:t>
            </a:r>
            <a:endParaRPr lang="de-DE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sym typeface="+mn-ea"/>
              </a:rPr>
              <a:t>SA3#122 – complete the normative work</a:t>
            </a:r>
            <a:endParaRPr lang="en-US" altLang="zh-CN" sz="1400" b="1" dirty="0">
              <a:solidFill>
                <a:prstClr val="black"/>
              </a:solidFill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785403" y="411480"/>
            <a:ext cx="7113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‘‘</a:t>
            </a:r>
            <a:r>
              <a:rPr lang="en-US" sz="2000" dirty="0" err="1" smtClean="0">
                <a:solidFill>
                  <a:srgbClr val="FF0000"/>
                </a:solidFill>
              </a:rPr>
              <a:t>Metaverse_Sec</a:t>
            </a:r>
            <a:r>
              <a:rPr lang="en-US" sz="2000" dirty="0" smtClean="0">
                <a:solidFill>
                  <a:srgbClr val="FF0000"/>
                </a:solidFill>
              </a:rPr>
              <a:t>‘‘ </a:t>
            </a:r>
            <a:r>
              <a:rPr lang="en-US" sz="2000" dirty="0">
                <a:solidFill>
                  <a:srgbClr val="FF0000"/>
                </a:solidFill>
              </a:rPr>
              <a:t>pending work and plan for completion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300</Words>
  <Application>Microsoft Office PowerPoint</Application>
  <PresentationFormat>On-screen Show (4:3)</PresentationFormat>
  <Paragraphs>75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‘Metaverse_Sec’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Samsung</cp:lastModifiedBy>
  <cp:revision>1343</cp:revision>
  <dcterms:created xsi:type="dcterms:W3CDTF">2008-08-30T09:32:00Z</dcterms:created>
  <dcterms:modified xsi:type="dcterms:W3CDTF">2025-02-28T04:12:53Z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1837D1C9E68648288F4B5890FB014645</vt:lpwstr>
  </property>
  <property fmtid="{D5CDD505-2E9C-101B-9397-08002B2CF9AE}" pid="14" name="KSOProductBuildVer">
    <vt:lpwstr>2052-11.8.2.12085</vt:lpwstr>
  </property>
</Properties>
</file>