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2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b="1" dirty="0" smtClean="0"/>
              <a:t>MCXSec4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0.3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Align security with SA6 architecture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MC Logging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Align security with SA6 architecture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for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MC Gateway UE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</a:rPr>
              <a:t>MCXSec4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Feature is progressing according to plan.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Fundamental security for MC Gateway and MC Logging features have been specified.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Maintenance CRs may be required if additional security requirements are identified following conclusion of </a:t>
            </a:r>
            <a:r>
              <a:rPr lang="de-DE" altLang="de-DE" sz="1200" dirty="0" smtClean="0"/>
              <a:t>SA6#65.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Logging Architecture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Gateway Architecture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</a:t>
            </a: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identified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>
                <a:solidFill>
                  <a:srgbClr val="FF0000"/>
                </a:solidFill>
              </a:rPr>
              <a:t>MCXSec4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754803"/>
              </p:ext>
            </p:extLst>
          </p:nvPr>
        </p:nvGraphicFramePr>
        <p:xfrm>
          <a:off x="301625" y="1287463"/>
          <a:ext cx="8687186" cy="6654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MCXSec4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TS 33.180</a:t>
                      </a:r>
                    </a:p>
                  </a:txBody>
                  <a:tcPr marL="27001" marR="270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NONE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SA3#120 </a:t>
            </a:r>
            <a:r>
              <a:rPr lang="en-GB" sz="1200" dirty="0" smtClean="0"/>
              <a:t>– </a:t>
            </a:r>
            <a:r>
              <a:rPr lang="en-GB" sz="1200" dirty="0" smtClean="0"/>
              <a:t>0.10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SA3#120 </a:t>
            </a:r>
            <a:r>
              <a:rPr lang="en-GB" sz="1200" b="1" dirty="0" smtClean="0"/>
              <a:t>- </a:t>
            </a:r>
            <a:r>
              <a:rPr lang="en-GB" sz="1200" b="1" dirty="0" smtClean="0"/>
              <a:t>0.05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+mn-cs"/>
              </a:rPr>
              <a:t>TSG#106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</a:rPr>
              <a:t>MCXSec4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http://purl.org/dc/terms/"/>
    <ds:schemaRef ds:uri="71c5aaf6-e6ce-465b-b873-5148d2a4c105"/>
    <ds:schemaRef ds:uri="http://schemas.microsoft.com/office/2006/documentManagement/types"/>
    <ds:schemaRef ds:uri="e0d6c333-3612-4d65-a7f4-5976eb42d46a"/>
    <ds:schemaRef ds:uri="http://schemas.openxmlformats.org/package/2006/metadata/core-properties"/>
    <ds:schemaRef ds:uri="http://purl.org/dc/elements/1.1/"/>
    <ds:schemaRef ds:uri="http://www.w3.org/XML/1998/namespace"/>
    <ds:schemaRef ds:uri="c67c731b-696e-4d20-8664-fee8943d9cc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8345</TotalTime>
  <Words>159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MCXSec4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1316</cp:revision>
  <dcterms:created xsi:type="dcterms:W3CDTF">2008-08-30T09:32:10Z</dcterms:created>
  <dcterms:modified xsi:type="dcterms:W3CDTF">2025-02-28T14:38:09Z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