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2" d="100"/>
          <a:sy n="112" d="100"/>
        </p:scale>
        <p:origin x="12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400" y="5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7" r:id="rId8"/>
    <p:sldLayoutId id="2147483768" r:id="rId9"/>
    <p:sldLayoutId id="2147483769" r:id="rId10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Crypto Inventory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Stawros Orkopoulos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512060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4x 1/2 T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U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(total)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SID definition and agreement. Preparation for SA approval.	</a:t>
            </a:r>
          </a:p>
          <a:p>
            <a:pPr marL="285750" lvl="1" indent="0">
              <a:buNone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SA3#120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Agreement on Skeleton </a:t>
            </a:r>
            <a:r>
              <a:rPr lang="de-DE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de-D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TR 33.938.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sz="1400" dirty="0">
                <a:latin typeface="Calibri" panose="020F0502020204030204" pitchFamily="34" charset="0"/>
              </a:rPr>
              <a:t>Agreement on </a:t>
            </a:r>
            <a:r>
              <a:rPr lang="de-DE" sz="1400" dirty="0" err="1">
                <a:latin typeface="Calibri" panose="020F0502020204030204" pitchFamily="34" charset="0"/>
              </a:rPr>
              <a:t>the</a:t>
            </a:r>
            <a:r>
              <a:rPr lang="de-DE" sz="1400" dirty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structure</a:t>
            </a:r>
            <a:r>
              <a:rPr lang="de-DE" sz="1400" dirty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and</a:t>
            </a:r>
            <a:r>
              <a:rPr lang="de-DE" sz="1400" dirty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framework</a:t>
            </a:r>
            <a:r>
              <a:rPr lang="de-DE" sz="1400" dirty="0">
                <a:latin typeface="Calibri" panose="020F0502020204030204" pitchFamily="34" charset="0"/>
              </a:rPr>
              <a:t> for </a:t>
            </a:r>
            <a:r>
              <a:rPr lang="de-DE" sz="1400" dirty="0" err="1">
                <a:latin typeface="Calibri" panose="020F0502020204030204" pitchFamily="34" charset="0"/>
              </a:rPr>
              <a:t>the</a:t>
            </a:r>
            <a:r>
              <a:rPr lang="de-DE" sz="1400" dirty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technical</a:t>
            </a:r>
            <a:r>
              <a:rPr lang="de-DE" sz="1400" dirty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content</a:t>
            </a:r>
            <a:r>
              <a:rPr lang="de-DE" sz="1400" dirty="0">
                <a:latin typeface="Calibri" panose="020F0502020204030204" pitchFamily="34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sz="1400" dirty="0">
                <a:latin typeface="Calibri" panose="020F0502020204030204" pitchFamily="34" charset="0"/>
              </a:rPr>
              <a:t>Agreement on initial </a:t>
            </a:r>
            <a:r>
              <a:rPr lang="de-DE" sz="1400" dirty="0" err="1">
                <a:latin typeface="Calibri" panose="020F0502020204030204" pitchFamily="34" charset="0"/>
              </a:rPr>
              <a:t>content</a:t>
            </a:r>
            <a:r>
              <a:rPr lang="de-DE" sz="1400" dirty="0">
                <a:latin typeface="Calibri" panose="020F0502020204030204" pitchFamily="34" charset="0"/>
              </a:rPr>
              <a:t>.</a:t>
            </a:r>
            <a:endParaRPr lang="en-CA" sz="1400" dirty="0"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SA3#121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</a:rPr>
              <a:t>Finalizing the Detailed protocol list.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Agreement on initial table content.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</a:rPr>
              <a:t>In SA3#122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Finalizing the table content on crypto inventory.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</a:rPr>
              <a:t>Finalizing the TR 33.938 and preparation for SA approval.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</a:endParaRPr>
          </a:p>
          <a:p>
            <a:pPr marL="285750" lvl="1" indent="0"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Crypto Inventory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SID </a:t>
            </a:r>
            <a:r>
              <a:rPr lang="de-DE" altLang="de-DE" sz="1200" dirty="0" err="1"/>
              <a:t>proposal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approved</a:t>
            </a:r>
            <a:r>
              <a:rPr lang="de-DE" altLang="de-DE" sz="1200" dirty="0"/>
              <a:t> at SA3#119.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TR 33.938 </a:t>
            </a:r>
            <a:r>
              <a:rPr lang="de-DE" altLang="de-DE" sz="1200" dirty="0" err="1"/>
              <a:t>template</a:t>
            </a:r>
            <a:r>
              <a:rPr lang="de-DE" altLang="de-DE" sz="1200" dirty="0"/>
              <a:t>, </a:t>
            </a:r>
            <a:r>
              <a:rPr lang="de-DE" altLang="de-DE" sz="1200" dirty="0" err="1"/>
              <a:t>the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structure</a:t>
            </a:r>
            <a:r>
              <a:rPr lang="de-DE" altLang="de-DE" sz="1200" dirty="0"/>
              <a:t>,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the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framework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agreed</a:t>
            </a:r>
            <a:r>
              <a:rPr lang="de-DE" altLang="de-DE" sz="1200" dirty="0"/>
              <a:t> at SA3#120.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None.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Crypto Inventory Status after SA3#120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08428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060056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3GPP Cryptographic Inventory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de-DE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S_CryptoInv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SA3#119 -&gt; consumed ½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SA3#120 -&gt; consumed ½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Procee</a:t>
            </a:r>
            <a:r>
              <a:rPr lang="fr-FR" sz="1200" dirty="0">
                <a:solidFill>
                  <a:prstClr val="black"/>
                </a:solidFill>
                <a:latin typeface="Calibri"/>
              </a:rPr>
              <a:t>d </a:t>
            </a:r>
            <a:r>
              <a:rPr lang="fr-FR" sz="1200" dirty="0" err="1">
                <a:solidFill>
                  <a:prstClr val="black"/>
                </a:solidFill>
                <a:latin typeface="Calibri"/>
              </a:rPr>
              <a:t>according</a:t>
            </a:r>
            <a:r>
              <a:rPr lang="fr-FR" sz="1200" dirty="0">
                <a:solidFill>
                  <a:prstClr val="black"/>
                </a:solidFill>
                <a:latin typeface="Calibri"/>
              </a:rPr>
              <a:t> to planning for SA3#121 and SA3#122.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Convening work meetings for the purpose of increasing efficiency.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Crypto Inventory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232</Words>
  <Application>Microsoft Office PowerPoint</Application>
  <PresentationFormat>On-screen Show (4:3)</PresentationFormat>
  <Paragraphs>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Crypto Inventory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Nokia-93</cp:lastModifiedBy>
  <cp:revision>1321</cp:revision>
  <dcterms:created xsi:type="dcterms:W3CDTF">2008-08-30T09:32:10Z</dcterms:created>
  <dcterms:modified xsi:type="dcterms:W3CDTF">2025-02-25T12:11:24Z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2024-05-30T08:39:34Z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541d1059-9745-4f99-94e6-67daa7c79ab1</vt:lpwstr>
  </property>
  <property fmtid="{D5CDD505-2E9C-101B-9397-08002B2CF9AE}" pid="19" name="MSIP_Label_cf20372f-9ab3-4551-9149-9f9b12e2c27e_ContentBits">
    <vt:lpwstr>0</vt:lpwstr>
  </property>
</Properties>
</file>