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2" r:id="rId9"/>
    <p:sldId id="794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A1540F-0EF3-4727-909F-5C199AEF6FED}" v="2" dt="2024-11-22T09:31:10.169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72" d="100"/>
          <a:sy n="72" d="100"/>
        </p:scale>
        <p:origin x="108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microsoft.com/office/2015/10/relationships/revisionInfo" Target="revisionInfo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lasios Tsiatsis" userId="3714e57f-197d-4688-a484-9c6b2244d728" providerId="ADAL" clId="{2FA1540F-0EF3-4727-909F-5C199AEF6FED}"/>
    <pc:docChg chg="undo custSel modSld modMainMaster">
      <pc:chgData name="Vlasios Tsiatsis" userId="3714e57f-197d-4688-a484-9c6b2244d728" providerId="ADAL" clId="{2FA1540F-0EF3-4727-909F-5C199AEF6FED}" dt="2024-11-22T09:57:33.843" v="1662" actId="113"/>
      <pc:docMkLst>
        <pc:docMk/>
      </pc:docMkLst>
      <pc:sldChg chg="modSp mod">
        <pc:chgData name="Vlasios Tsiatsis" userId="3714e57f-197d-4688-a484-9c6b2244d728" providerId="ADAL" clId="{2FA1540F-0EF3-4727-909F-5C199AEF6FED}" dt="2024-11-22T09:54:04.426" v="1661" actId="20577"/>
        <pc:sldMkLst>
          <pc:docMk/>
          <pc:sldMk cId="2503194211" sldId="792"/>
        </pc:sldMkLst>
        <pc:spChg chg="mod">
          <ac:chgData name="Vlasios Tsiatsis" userId="3714e57f-197d-4688-a484-9c6b2244d728" providerId="ADAL" clId="{2FA1540F-0EF3-4727-909F-5C199AEF6FED}" dt="2024-11-22T09:54:04.426" v="1661" actId="20577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Vlasios Tsiatsis" userId="3714e57f-197d-4688-a484-9c6b2244d728" providerId="ADAL" clId="{2FA1540F-0EF3-4727-909F-5C199AEF6FED}" dt="2024-11-22T09:52:16.921" v="1514" actId="21"/>
          <ac:spMkLst>
            <pc:docMk/>
            <pc:sldMk cId="2503194211" sldId="792"/>
            <ac:spMk id="29716" creationId="{00000000-0000-0000-0000-000000000000}"/>
          </ac:spMkLst>
        </pc:spChg>
        <pc:graphicFrameChg chg="modGraphic">
          <ac:chgData name="Vlasios Tsiatsis" userId="3714e57f-197d-4688-a484-9c6b2244d728" providerId="ADAL" clId="{2FA1540F-0EF3-4727-909F-5C199AEF6FED}" dt="2024-11-22T09:42:54.227" v="956" actId="20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Vlasios Tsiatsis" userId="3714e57f-197d-4688-a484-9c6b2244d728" providerId="ADAL" clId="{2FA1540F-0EF3-4727-909F-5C199AEF6FED}" dt="2024-11-22T09:57:33.843" v="1662" actId="113"/>
        <pc:sldMkLst>
          <pc:docMk/>
          <pc:sldMk cId="539970028" sldId="793"/>
        </pc:sldMkLst>
        <pc:spChg chg="mod">
          <ac:chgData name="Vlasios Tsiatsis" userId="3714e57f-197d-4688-a484-9c6b2244d728" providerId="ADAL" clId="{2FA1540F-0EF3-4727-909F-5C199AEF6FED}" dt="2024-11-22T09:57:33.843" v="1662" actId="113"/>
          <ac:spMkLst>
            <pc:docMk/>
            <pc:sldMk cId="539970028" sldId="793"/>
            <ac:spMk id="29716" creationId="{00000000-0000-0000-0000-000000000000}"/>
          </ac:spMkLst>
        </pc:spChg>
      </pc:sldChg>
      <pc:sldChg chg="modSp mod">
        <pc:chgData name="Vlasios Tsiatsis" userId="3714e57f-197d-4688-a484-9c6b2244d728" providerId="ADAL" clId="{2FA1540F-0EF3-4727-909F-5C199AEF6FED}" dt="2024-11-22T09:53:51.654" v="1659" actId="6549"/>
        <pc:sldMkLst>
          <pc:docMk/>
          <pc:sldMk cId="2954500837" sldId="794"/>
        </pc:sldMkLst>
        <pc:spChg chg="mod">
          <ac:chgData name="Vlasios Tsiatsis" userId="3714e57f-197d-4688-a484-9c6b2244d728" providerId="ADAL" clId="{2FA1540F-0EF3-4727-909F-5C199AEF6FED}" dt="2024-11-22T09:53:51.654" v="1659" actId="6549"/>
          <ac:spMkLst>
            <pc:docMk/>
            <pc:sldMk cId="2954500837" sldId="794"/>
            <ac:spMk id="29716" creationId="{00000000-0000-0000-0000-000000000000}"/>
          </ac:spMkLst>
        </pc:spChg>
      </pc:sldChg>
      <pc:sldMasterChg chg="modSp mod">
        <pc:chgData name="Vlasios Tsiatsis" userId="3714e57f-197d-4688-a484-9c6b2244d728" providerId="ADAL" clId="{2FA1540F-0EF3-4727-909F-5C199AEF6FED}" dt="2024-11-22T09:31:10.169" v="2" actId="1038"/>
        <pc:sldMasterMkLst>
          <pc:docMk/>
          <pc:sldMasterMk cId="0" sldId="2147483729"/>
        </pc:sldMasterMkLst>
        <pc:spChg chg="mod">
          <ac:chgData name="Vlasios Tsiatsis" userId="3714e57f-197d-4688-a484-9c6b2244d728" providerId="ADAL" clId="{2FA1540F-0EF3-4727-909F-5C199AEF6FED}" dt="2024-11-22T09:31:10.169" v="2" actId="1038"/>
          <ac:spMkLst>
            <pc:docMk/>
            <pc:sldMasterMk cId="0" sldId="2147483729"/>
            <ac:spMk id="1026" creationId="{00000000-0000-0000-0000-000000000000}"/>
          </ac:spMkLst>
        </pc:spChg>
      </pc:sldMasterChg>
    </pc:docChg>
  </pc:docChgLst>
  <pc:docChgLst>
    <pc:chgData name="Vlasios Tsiatsis" userId="3714e57f-197d-4688-a484-9c6b2244d728" providerId="ADAL" clId="{4D5F8096-C3E0-44C9-A179-A9D8E84A4ECF}"/>
    <pc:docChg chg="undo custSel modSld sldOrd">
      <pc:chgData name="Vlasios Tsiatsis" userId="3714e57f-197d-4688-a484-9c6b2244d728" providerId="ADAL" clId="{4D5F8096-C3E0-44C9-A179-A9D8E84A4ECF}" dt="2024-05-31T13:30:48.157" v="1725" actId="20577"/>
      <pc:docMkLst>
        <pc:docMk/>
      </pc:docMkLst>
      <pc:sldChg chg="modSp mod">
        <pc:chgData name="Vlasios Tsiatsis" userId="3714e57f-197d-4688-a484-9c6b2244d728" providerId="ADAL" clId="{4D5F8096-C3E0-44C9-A179-A9D8E84A4ECF}" dt="2024-05-31T08:33:01.196" v="57" actId="20577"/>
        <pc:sldMkLst>
          <pc:docMk/>
          <pc:sldMk cId="0" sldId="303"/>
        </pc:sldMkLst>
        <pc:spChg chg="mod">
          <ac:chgData name="Vlasios Tsiatsis" userId="3714e57f-197d-4688-a484-9c6b2244d728" providerId="ADAL" clId="{4D5F8096-C3E0-44C9-A179-A9D8E84A4ECF}" dt="2024-05-31T08:32:36.594" v="55" actId="108"/>
          <ac:spMkLst>
            <pc:docMk/>
            <pc:sldMk cId="0" sldId="303"/>
            <ac:spMk id="6147" creationId="{00000000-0000-0000-0000-000000000000}"/>
          </ac:spMkLst>
        </pc:spChg>
        <pc:spChg chg="mod">
          <ac:chgData name="Vlasios Tsiatsis" userId="3714e57f-197d-4688-a484-9c6b2244d728" providerId="ADAL" clId="{4D5F8096-C3E0-44C9-A179-A9D8E84A4ECF}" dt="2024-05-31T08:33:01.196" v="57" actId="20577"/>
          <ac:spMkLst>
            <pc:docMk/>
            <pc:sldMk cId="0" sldId="303"/>
            <ac:spMk id="9219" creationId="{00000000-0000-0000-0000-000000000000}"/>
          </ac:spMkLst>
        </pc:spChg>
      </pc:sldChg>
      <pc:sldChg chg="modSp mod ord">
        <pc:chgData name="Vlasios Tsiatsis" userId="3714e57f-197d-4688-a484-9c6b2244d728" providerId="ADAL" clId="{4D5F8096-C3E0-44C9-A179-A9D8E84A4ECF}" dt="2024-05-31T13:30:48.157" v="1725" actId="20577"/>
        <pc:sldMkLst>
          <pc:docMk/>
          <pc:sldMk cId="2503194211" sldId="792"/>
        </pc:sldMkLst>
        <pc:spChg chg="mod">
          <ac:chgData name="Vlasios Tsiatsis" userId="3714e57f-197d-4688-a484-9c6b2244d728" providerId="ADAL" clId="{4D5F8096-C3E0-44C9-A179-A9D8E84A4ECF}" dt="2024-05-31T08:58:49.727" v="767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Vlasios Tsiatsis" userId="3714e57f-197d-4688-a484-9c6b2244d728" providerId="ADAL" clId="{4D5F8096-C3E0-44C9-A179-A9D8E84A4ECF}" dt="2024-05-31T13:29:03.932" v="1649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 modGraphic">
          <ac:chgData name="Vlasios Tsiatsis" userId="3714e57f-197d-4688-a484-9c6b2244d728" providerId="ADAL" clId="{4D5F8096-C3E0-44C9-A179-A9D8E84A4ECF}" dt="2024-05-31T13:30:48.157" v="1725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Vlasios Tsiatsis" userId="3714e57f-197d-4688-a484-9c6b2244d728" providerId="ADAL" clId="{4D5F8096-C3E0-44C9-A179-A9D8E84A4ECF}" dt="2024-05-31T13:26:16.633" v="1421" actId="20577"/>
        <pc:sldMkLst>
          <pc:docMk/>
          <pc:sldMk cId="539970028" sldId="793"/>
        </pc:sldMkLst>
        <pc:spChg chg="mod">
          <ac:chgData name="Vlasios Tsiatsis" userId="3714e57f-197d-4688-a484-9c6b2244d728" providerId="ADAL" clId="{4D5F8096-C3E0-44C9-A179-A9D8E84A4ECF}" dt="2024-05-31T08:33:20.608" v="60"/>
          <ac:spMkLst>
            <pc:docMk/>
            <pc:sldMk cId="539970028" sldId="793"/>
            <ac:spMk id="4" creationId="{A6A27327-DB1C-4EF3-8FA2-A10DF7DB2B50}"/>
          </ac:spMkLst>
        </pc:spChg>
        <pc:spChg chg="mod">
          <ac:chgData name="Vlasios Tsiatsis" userId="3714e57f-197d-4688-a484-9c6b2244d728" providerId="ADAL" clId="{4D5F8096-C3E0-44C9-A179-A9D8E84A4ECF}" dt="2024-05-31T13:26:16.633" v="1421" actId="20577"/>
          <ac:spMkLst>
            <pc:docMk/>
            <pc:sldMk cId="539970028" sldId="793"/>
            <ac:spMk id="29716" creationId="{00000000-0000-0000-0000-000000000000}"/>
          </ac:spMkLst>
        </pc:spChg>
      </pc:sldChg>
      <pc:sldChg chg="modSp mod">
        <pc:chgData name="Vlasios Tsiatsis" userId="3714e57f-197d-4688-a484-9c6b2244d728" providerId="ADAL" clId="{4D5F8096-C3E0-44C9-A179-A9D8E84A4ECF}" dt="2024-05-31T13:30:06.732" v="1721" actId="20577"/>
        <pc:sldMkLst>
          <pc:docMk/>
          <pc:sldMk cId="2954500837" sldId="794"/>
        </pc:sldMkLst>
        <pc:spChg chg="mod">
          <ac:chgData name="Vlasios Tsiatsis" userId="3714e57f-197d-4688-a484-9c6b2244d728" providerId="ADAL" clId="{4D5F8096-C3E0-44C9-A179-A9D8E84A4ECF}" dt="2024-05-31T08:59:00.106" v="768"/>
          <ac:spMkLst>
            <pc:docMk/>
            <pc:sldMk cId="2954500837" sldId="794"/>
            <ac:spMk id="3" creationId="{AA3F033D-2F5F-4BA9-884E-0224675AD20F}"/>
          </ac:spMkLst>
        </pc:spChg>
        <pc:spChg chg="mod">
          <ac:chgData name="Vlasios Tsiatsis" userId="3714e57f-197d-4688-a484-9c6b2244d728" providerId="ADAL" clId="{4D5F8096-C3E0-44C9-A179-A9D8E84A4ECF}" dt="2024-05-31T13:30:06.732" v="1721" actId="20577"/>
          <ac:spMkLst>
            <pc:docMk/>
            <pc:sldMk cId="2954500837" sldId="794"/>
            <ac:spMk id="29716" creationId="{00000000-0000-0000-0000-000000000000}"/>
          </ac:spMkLst>
        </pc:spChg>
      </pc:sldChg>
    </pc:docChg>
  </pc:docChgLst>
  <pc:docChgLst>
    <pc:chgData name="Vlasios Tsiatsis" userId="3714e57f-197d-4688-a484-9c6b2244d728" providerId="ADAL" clId="{1323489A-CAC8-44CF-9B43-5E5193AE4512}"/>
    <pc:docChg chg="custSel modSld modMainMaster">
      <pc:chgData name="Vlasios Tsiatsis" userId="3714e57f-197d-4688-a484-9c6b2244d728" providerId="ADAL" clId="{1323489A-CAC8-44CF-9B43-5E5193AE4512}" dt="2024-08-30T18:31:59.683" v="123" actId="20577"/>
      <pc:docMkLst>
        <pc:docMk/>
      </pc:docMkLst>
      <pc:sldChg chg="modSp mod">
        <pc:chgData name="Vlasios Tsiatsis" userId="3714e57f-197d-4688-a484-9c6b2244d728" providerId="ADAL" clId="{1323489A-CAC8-44CF-9B43-5E5193AE4512}" dt="2024-08-30T18:30:47.805" v="96" actId="20577"/>
        <pc:sldMkLst>
          <pc:docMk/>
          <pc:sldMk cId="2503194211" sldId="792"/>
        </pc:sldMkLst>
        <pc:spChg chg="mod">
          <ac:chgData name="Vlasios Tsiatsis" userId="3714e57f-197d-4688-a484-9c6b2244d728" providerId="ADAL" clId="{1323489A-CAC8-44CF-9B43-5E5193AE4512}" dt="2024-08-30T18:30:47.805" v="96" actId="20577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Vlasios Tsiatsis" userId="3714e57f-197d-4688-a484-9c6b2244d728" providerId="ADAL" clId="{1323489A-CAC8-44CF-9B43-5E5193AE4512}" dt="2024-08-30T18:29:34.113" v="72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Graphic">
          <ac:chgData name="Vlasios Tsiatsis" userId="3714e57f-197d-4688-a484-9c6b2244d728" providerId="ADAL" clId="{1323489A-CAC8-44CF-9B43-5E5193AE4512}" dt="2024-08-30T18:27:01.840" v="28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Vlasios Tsiatsis" userId="3714e57f-197d-4688-a484-9c6b2244d728" providerId="ADAL" clId="{1323489A-CAC8-44CF-9B43-5E5193AE4512}" dt="2024-08-30T18:26:12.193" v="16" actId="20577"/>
        <pc:sldMkLst>
          <pc:docMk/>
          <pc:sldMk cId="539970028" sldId="793"/>
        </pc:sldMkLst>
        <pc:spChg chg="mod">
          <ac:chgData name="Vlasios Tsiatsis" userId="3714e57f-197d-4688-a484-9c6b2244d728" providerId="ADAL" clId="{1323489A-CAC8-44CF-9B43-5E5193AE4512}" dt="2024-08-30T18:26:12.193" v="16" actId="20577"/>
          <ac:spMkLst>
            <pc:docMk/>
            <pc:sldMk cId="539970028" sldId="793"/>
            <ac:spMk id="29716" creationId="{00000000-0000-0000-0000-000000000000}"/>
          </ac:spMkLst>
        </pc:spChg>
      </pc:sldChg>
      <pc:sldChg chg="modSp mod">
        <pc:chgData name="Vlasios Tsiatsis" userId="3714e57f-197d-4688-a484-9c6b2244d728" providerId="ADAL" clId="{1323489A-CAC8-44CF-9B43-5E5193AE4512}" dt="2024-08-30T18:31:59.683" v="123" actId="20577"/>
        <pc:sldMkLst>
          <pc:docMk/>
          <pc:sldMk cId="2954500837" sldId="794"/>
        </pc:sldMkLst>
        <pc:spChg chg="mod">
          <ac:chgData name="Vlasios Tsiatsis" userId="3714e57f-197d-4688-a484-9c6b2244d728" providerId="ADAL" clId="{1323489A-CAC8-44CF-9B43-5E5193AE4512}" dt="2024-08-30T18:31:59.683" v="123" actId="20577"/>
          <ac:spMkLst>
            <pc:docMk/>
            <pc:sldMk cId="2954500837" sldId="794"/>
            <ac:spMk id="29716" creationId="{00000000-0000-0000-0000-000000000000}"/>
          </ac:spMkLst>
        </pc:spChg>
      </pc:sldChg>
      <pc:sldMasterChg chg="modSp mod">
        <pc:chgData name="Vlasios Tsiatsis" userId="3714e57f-197d-4688-a484-9c6b2244d728" providerId="ADAL" clId="{1323489A-CAC8-44CF-9B43-5E5193AE4512}" dt="2024-08-30T18:25:21.312" v="3" actId="20577"/>
        <pc:sldMasterMkLst>
          <pc:docMk/>
          <pc:sldMasterMk cId="0" sldId="2147483729"/>
        </pc:sldMasterMkLst>
        <pc:spChg chg="mod">
          <ac:chgData name="Vlasios Tsiatsis" userId="3714e57f-197d-4688-a484-9c6b2244d728" providerId="ADAL" clId="{1323489A-CAC8-44CF-9B43-5E5193AE4512}" dt="2024-08-30T18:25:21.312" v="3" actId="20577"/>
          <ac:spMkLst>
            <pc:docMk/>
            <pc:sldMasterMk cId="0" sldId="2147483729"/>
            <ac:spMk id="1026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2024-11-22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2024-11-22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22333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SA3#119,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FS_NG_RTC_SEC_Ph2</a:t>
            </a:r>
            <a:br>
              <a:rPr lang="fr-FR" dirty="0"/>
            </a:br>
            <a:r>
              <a:rPr lang="en-GB" sz="1800" dirty="0"/>
              <a:t>Study on the security support for the Next Generation Real Time Communication services phase 2</a:t>
            </a: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en-US" sz="1800" b="1" dirty="0">
                <a:latin typeface="Arial" charset="0"/>
              </a:rPr>
              <a:t>Vlasios Tsiatsis, Ericsson</a:t>
            </a:r>
          </a:p>
          <a:p>
            <a:pPr>
              <a:lnSpc>
                <a:spcPct val="80000"/>
              </a:lnSpc>
            </a:pPr>
            <a:r>
              <a:rPr lang="en-US" sz="1800" b="1" dirty="0">
                <a:latin typeface="Arial" charset="0"/>
              </a:rPr>
              <a:t>Xiaoting Huang, China Mobile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6 TUs planned for both </a:t>
            </a:r>
            <a:r>
              <a:rPr lang="en-CA" sz="1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study and the normative </a:t>
            </a: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work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SA#119-e-Ad Hoc (January 2025)?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If this meeting is </a:t>
            </a:r>
            <a:r>
              <a:rPr lang="en-CA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agreed and the FS_NG_RTC_SEC_Ph2 study/normative is in the scope of the meeting then the work below will be split into this and the face-to-face SA3#120 meeting</a:t>
            </a:r>
            <a:endParaRPr lang="en-CA" sz="1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600" dirty="0">
                <a:latin typeface="Calibri" panose="020F0502020204030204" pitchFamily="34" charset="0"/>
              </a:rPr>
              <a:t>SA3#120 (February) meeting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Study</a:t>
            </a: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US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Conc</a:t>
            </a:r>
            <a:r>
              <a:rPr lang="en-US" sz="1000" dirty="0">
                <a:latin typeface="Calibri" panose="020F0502020204030204" pitchFamily="34" charset="0"/>
                <a:ea typeface="Times New Roman" panose="02020603050405020304" pitchFamily="18" charset="0"/>
              </a:rPr>
              <a:t>lusions for Key Issue #2: Security of IMS based Avatar Communication</a:t>
            </a: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US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Conc</a:t>
            </a:r>
            <a:r>
              <a:rPr lang="en-US" sz="1000" dirty="0">
                <a:latin typeface="Calibri" panose="020F0502020204030204" pitchFamily="34" charset="0"/>
                <a:ea typeface="Times New Roman" panose="02020603050405020304" pitchFamily="18" charset="0"/>
              </a:rPr>
              <a:t>lusions for Key Issue #3: Security and privacy aspects of IMS DC capability exposure</a:t>
            </a: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US" sz="1000" dirty="0">
                <a:latin typeface="Calibri" panose="020F0502020204030204" pitchFamily="34" charset="0"/>
                <a:ea typeface="Times New Roman" panose="02020603050405020304" pitchFamily="18" charset="0"/>
              </a:rPr>
              <a:t>TR 33.790 cleanup</a:t>
            </a: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US" sz="1000" dirty="0">
                <a:latin typeface="Calibri" panose="020F0502020204030204" pitchFamily="34" charset="0"/>
                <a:ea typeface="Times New Roman" panose="02020603050405020304" pitchFamily="18" charset="0"/>
              </a:rPr>
              <a:t>Draft TR 33.790 sent for approval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Normative work</a:t>
            </a: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US" sz="1000" dirty="0">
                <a:latin typeface="Calibri" panose="020F0502020204030204" pitchFamily="34" charset="0"/>
                <a:ea typeface="Times New Roman" panose="02020603050405020304" pitchFamily="18" charset="0"/>
              </a:rPr>
              <a:t>Normative work (draft CRs) for KI#1: </a:t>
            </a:r>
            <a:r>
              <a:rPr lang="en-US" altLang="de-DE" sz="1000" dirty="0"/>
              <a:t>Third party specific identities with Rel-18 key issue formulation. </a:t>
            </a: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US" sz="1000" dirty="0">
                <a:latin typeface="Calibri" panose="020F0502020204030204" pitchFamily="34" charset="0"/>
                <a:ea typeface="Times New Roman" panose="02020603050405020304" pitchFamily="18" charset="0"/>
              </a:rPr>
              <a:t>Potential </a:t>
            </a:r>
            <a:r>
              <a:rPr lang="en-US" sz="10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draftCRs</a:t>
            </a:r>
            <a:r>
              <a:rPr lang="en-US" sz="1000" dirty="0">
                <a:latin typeface="Calibri" panose="020F0502020204030204" pitchFamily="34" charset="0"/>
                <a:ea typeface="Times New Roman" panose="02020603050405020304" pitchFamily="18" charset="0"/>
              </a:rPr>
              <a:t> to CR conversion for KI#1 normative work</a:t>
            </a:r>
          </a:p>
          <a:p>
            <a:pPr marL="1485900" lvl="3" indent="-342900">
              <a:buFont typeface="Symbol" panose="05050102010706020507" pitchFamily="18" charset="2"/>
              <a:buChar char=""/>
            </a:pPr>
            <a:r>
              <a:rPr lang="en-US" altLang="de-DE" sz="800" dirty="0"/>
              <a:t>KI#1 conclusion does not have a lot of normative work and normative work is not expected to impact stage 3 groups</a:t>
            </a:r>
            <a:endParaRPr lang="en-US" sz="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US" sz="1000" dirty="0">
                <a:latin typeface="Calibri" panose="020F0502020204030204" pitchFamily="34" charset="0"/>
                <a:ea typeface="Times New Roman" panose="02020603050405020304" pitchFamily="18" charset="0"/>
              </a:rPr>
              <a:t>Update of the WID to include KI#2 and KI#3 conclusions and WID agreement</a:t>
            </a: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US" sz="10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draftCRs</a:t>
            </a:r>
            <a:r>
              <a:rPr lang="en-US" sz="1000" dirty="0">
                <a:latin typeface="Calibri" panose="020F0502020204030204" pitchFamily="34" charset="0"/>
                <a:ea typeface="Times New Roman" panose="02020603050405020304" pitchFamily="18" charset="0"/>
              </a:rPr>
              <a:t> for KI#2, KI#3 for discussion and early consideration</a:t>
            </a: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US" sz="1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Potential exception sheet for the work on KI#2, KI#3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FS_NG_RTC_SEC_Ph2 overall plan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/>
              <a:t>TR 33.790 v0.3.0 contains the scope, assumptions clauses, 3 key issues: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de-DE" sz="1100" dirty="0"/>
              <a:t>Key Issue #1: Third party specific identities with Rel-18 key issue formulation, Editor’s Note for SA2 progress 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altLang="de-DE" sz="900" dirty="0"/>
              <a:t>Concluded and included in the WID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de-DE" sz="1100" dirty="0"/>
              <a:t>Key Issue #2: Security of IMS based Avatar Communication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de-DE" sz="1100" dirty="0"/>
              <a:t>Key Issue #3: Security and privacy aspects of IMS DC capability exposure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/>
              <a:t>All key issues depend on the progress of the corresponding SA2 study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/>
              <a:t>The TR includes 12 solutions, 4 for KI#1, 5 for KI#2 and 3 for KI#3, some solutions most solutions have Editor’s Notes stating the dependency of the SA3 study on the SA2 study.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/>
              <a:t>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/>
              <a:t>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SA2 study documented in TR 23.700-77 and SA3 concluded solutions depend heavily on concluded SA2 solutions and SA2 normative work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/>
              <a:t>SA2 and SA3 meetings are overlapping. </a:t>
            </a:r>
            <a:endParaRPr lang="en-GB" sz="14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Issue</a:t>
            </a: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400" dirty="0"/>
              <a:t>None</a:t>
            </a:r>
            <a:endParaRPr lang="en-US" altLang="zh-CN" sz="14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altLang="zh-CN" sz="1400" dirty="0"/>
              <a:t>Normative work takes </a:t>
            </a:r>
            <a:r>
              <a:rPr lang="en-US" altLang="zh-CN" sz="1400" dirty="0"/>
              <a:t>more time due to dependencies and overlapping SA2 and SA3 meetings.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FS_NG_RTC_SEC_Ph2  status after SA3#119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6662974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1020038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the security support for the Next Generation Real Time Communication services phase 2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FS_NG_RTC_SEC_Ph2 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Mar-2025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33.790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SA2 study dependency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All SA3 concluded solutions depend on the SA2 concluded solutions and normative work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SA3#115: 0.5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SA3#115Adhoc-e: 0.5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SA3#116: 0.5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SA3#117: 0.5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SA3#118: 0.5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SA3#119: 0.5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remaining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SA3#120 (2025): 3.0 TUs for this study item and the work item corresponding to the study</a:t>
            </a:r>
            <a:endParaRPr lang="en-GB" sz="14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There may be an additional e-meeting scheduled in Jan 2025 which may include the study and/or normative work this topic. However, there are enough TUs to spend for this potential meeting. </a:t>
            </a: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GB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prstClr val="black"/>
                </a:solidFill>
                <a:latin typeface="Calibri"/>
              </a:rPr>
              <a:t>See earlier slide 2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737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FS_NG_RTC_SEC_Ph2 pending work and plan for completion</a:t>
            </a:r>
          </a:p>
        </p:txBody>
      </p:sp>
    </p:spTree>
    <p:extLst>
      <p:ext uri="{BB962C8B-B14F-4D97-AF65-F5344CB8AC3E}">
        <p14:creationId xmlns:p14="http://schemas.microsoft.com/office/powerpoint/2010/main" val="295450083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?mso-contentType ?>
<SharedContentType xmlns="Microsoft.SharePoint.Taxonomy.ContentTypeSync" SourceId="34c87397-5fc1-491e-85e7-d6110dbe9cbd" ContentTypeId="0x0101" PreviousValue="false"/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2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8365</TotalTime>
  <Words>617</Words>
  <Application>Microsoft Office PowerPoint</Application>
  <PresentationFormat>On-screen Show (4:3)</PresentationFormat>
  <Paragraphs>86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Symbol</vt:lpstr>
      <vt:lpstr>Times New Roman</vt:lpstr>
      <vt:lpstr>Office Theme</vt:lpstr>
      <vt:lpstr>SA WG3 Status report for FS_NG_RTC_SEC_Ph2 Study on the security support for the Next Generation Real Time Communication services phase 2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Rapporteur</cp:lastModifiedBy>
  <cp:revision>1306</cp:revision>
  <dcterms:created xsi:type="dcterms:W3CDTF">2008-08-30T09:32:10Z</dcterms:created>
  <dcterms:modified xsi:type="dcterms:W3CDTF">2024-11-22T09:57:42Z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