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xmlns="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>
        <p:scale>
          <a:sx n="80" d="100"/>
          <a:sy n="80" d="100"/>
        </p:scale>
        <p:origin x="-652" y="-1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11/21/2024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11/21/2024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FS_5GSAT_Ph3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Wei Zhou</a:t>
            </a:r>
          </a:p>
          <a:p>
            <a:pPr>
              <a:lnSpc>
                <a:spcPct val="80000"/>
              </a:lnSpc>
            </a:pPr>
            <a:r>
              <a:rPr lang="en-GB" altLang="en-US" sz="1800" b="1" dirty="0" smtClean="0">
                <a:latin typeface="Arial" charset="0"/>
              </a:rPr>
              <a:t>CATT</a:t>
            </a:r>
            <a:endParaRPr lang="en-US" altLang="en-US" sz="20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Meeting plan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1 (SA3#115 2024-02-26  2024-03-01 Athens, GR)</a:t>
            </a:r>
          </a:p>
          <a:p>
            <a:pPr marL="685800" lvl="2" indent="0">
              <a:buNone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TR skeleton +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2 (SA3#115-adhoc-e 2024-04-15  2024-04-19 E-Meeting)</a:t>
            </a:r>
          </a:p>
          <a:p>
            <a:pPr marL="685800" lvl="2" indent="0">
              <a:buNone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Key Issues + Solutions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sv-SE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3 (SA3#116  2024-05-20  2024-05-24 </a:t>
            </a:r>
            <a:r>
              <a:rPr lang="sv-SE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Korea, KR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85800" lvl="2" indent="0">
              <a:buNone/>
            </a:pPr>
            <a:r>
              <a:rPr lang="sv-SE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Solutions</a:t>
            </a: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4 (SA3#117  2024-08-19  2024-08-23 Maastricht , NL)</a:t>
            </a:r>
          </a:p>
          <a:p>
            <a:pPr marL="685800" lvl="2" indent="0">
              <a:buNone/>
            </a:pPr>
            <a:r>
              <a:rPr lang="sv-SE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Solutions + </a:t>
            </a:r>
            <a:r>
              <a:rPr lang="sv-SE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Preliminary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conclusions</a:t>
            </a: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5 (SA3#118  2024-10-14  2024-10-18 India, IN)</a:t>
            </a:r>
          </a:p>
          <a:p>
            <a:pPr marL="685800" lvl="2" indent="0">
              <a:buNone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Solution updates + Conclusions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+ Preliminary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 WID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Proposal</a:t>
            </a:r>
            <a:endParaRPr lang="en-US" altLang="zh-CN" sz="1200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6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SA3#119  2024-11-11 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2024-11-15 Orlando , US)</a:t>
            </a:r>
          </a:p>
          <a:p>
            <a:pPr marL="685800" lvl="2" indent="0">
              <a:buNone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Conclusions + WID Proposal</a:t>
            </a:r>
            <a:endParaRPr lang="en-US" altLang="zh-CN" sz="1200" dirty="0"/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 TUs planned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FS_5GSAT_Ph3 overall </a:t>
            </a:r>
            <a:r>
              <a:rPr lang="en-US" sz="2400" dirty="0">
                <a:solidFill>
                  <a:srgbClr val="FF0000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/>
              <a:t>TR scope has been set.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/>
              <a:t>TR architecture and security assumptions have been </a:t>
            </a:r>
            <a:r>
              <a:rPr lang="en-US" altLang="de-DE" sz="1200" b="1" dirty="0" smtClean="0"/>
              <a:t>set.</a:t>
            </a:r>
            <a:endParaRPr lang="en-US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 smtClean="0"/>
              <a:t>There are 2 key issue</a:t>
            </a:r>
            <a:r>
              <a:rPr lang="en-US" altLang="zh-CN" sz="1200" b="1" dirty="0" smtClean="0"/>
              <a:t>s</a:t>
            </a:r>
            <a:r>
              <a:rPr lang="en-US" altLang="de-DE" sz="1200" b="1" dirty="0" smtClean="0"/>
              <a:t> </a:t>
            </a:r>
            <a:r>
              <a:rPr lang="en-US" altLang="de-DE" sz="1200" b="1" dirty="0"/>
              <a:t>for </a:t>
            </a:r>
            <a:r>
              <a:rPr lang="en-US" altLang="de-DE" sz="1200" b="1" dirty="0" smtClean="0"/>
              <a:t>Store </a:t>
            </a:r>
            <a:r>
              <a:rPr lang="en-US" altLang="de-DE" sz="1200" b="1" dirty="0"/>
              <a:t>and Forward Satellite Operation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/>
              <a:t>There is </a:t>
            </a:r>
            <a:r>
              <a:rPr lang="en-US" altLang="de-DE" sz="1200" b="1" dirty="0" smtClean="0"/>
              <a:t>38 </a:t>
            </a:r>
            <a:r>
              <a:rPr lang="en-US" altLang="de-DE" sz="1200" b="1" dirty="0"/>
              <a:t>solutions in the TR.</a:t>
            </a:r>
            <a:endParaRPr lang="de-DE" altLang="de-DE" sz="12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 smtClean="0">
                <a:solidFill>
                  <a:prstClr val="black"/>
                </a:solidFill>
              </a:rPr>
              <a:t>SA2’s </a:t>
            </a:r>
            <a:r>
              <a:rPr lang="en-US" altLang="de-DE" sz="1200" b="1" dirty="0">
                <a:solidFill>
                  <a:prstClr val="black"/>
                </a:solidFill>
              </a:rPr>
              <a:t>study work on FS_5GSAT_Ph3 (TR 23.700-29</a:t>
            </a:r>
            <a:r>
              <a:rPr lang="en-US" altLang="de-DE" sz="1200" b="1" dirty="0" smtClean="0">
                <a:solidFill>
                  <a:prstClr val="black"/>
                </a:solidFill>
              </a:rPr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b="1" dirty="0" smtClean="0">
                <a:solidFill>
                  <a:prstClr val="black"/>
                </a:solidFill>
              </a:rPr>
              <a:t>SA2’s draft CRs</a:t>
            </a:r>
            <a:endParaRPr lang="en-US" altLang="de-DE" sz="1200" b="1" dirty="0">
              <a:solidFill>
                <a:prstClr val="black"/>
              </a:solidFill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b="1" dirty="0" smtClean="0">
                <a:solidFill>
                  <a:prstClr val="black"/>
                </a:solidFill>
              </a:rPr>
              <a:t>Still no consensus on the conclusion of privacy protection in the Split MME architecture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FS_5GSAT_Ph3 status </a:t>
            </a:r>
            <a:r>
              <a:rPr lang="en-US" sz="2000" dirty="0">
                <a:solidFill>
                  <a:srgbClr val="FF0000"/>
                </a:solidFill>
              </a:rPr>
              <a:t>after </a:t>
            </a:r>
            <a:r>
              <a:rPr lang="en-US" sz="2000" dirty="0" smtClean="0">
                <a:solidFill>
                  <a:srgbClr val="FF0000"/>
                </a:solidFill>
              </a:rPr>
              <a:t>SA3#117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192458"/>
              </p:ext>
            </p:extLst>
          </p:nvPr>
        </p:nvGraphicFramePr>
        <p:xfrm>
          <a:off x="217805" y="127984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464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0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j-lt"/>
                          <a:ea typeface="Arial Unicode MS" panose="020B0604020202020204" pitchFamily="34" charset="-122"/>
                          <a:cs typeface="Arial" panose="020B0604020202020204" pitchFamily="34" charset="0"/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1020044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5G Satellite Access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FS_5GSAT_Ph3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February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</a:rPr>
                        <a:t>85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 33.700-29</a:t>
                      </a:r>
                      <a:endParaRPr lang="en-GB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Solution updates and conclusions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Conclusions of SA2’s </a:t>
            </a:r>
            <a:r>
              <a:rPr lang="en-US" sz="1400" dirty="0"/>
              <a:t>study work on FS_5GSAT_Ph3 (TR 23.700-29)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Endorsed SA2’s draft CRs</a:t>
            </a:r>
            <a:endParaRPr lang="en-GB" sz="1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/>
              <a:t>TUs </a:t>
            </a:r>
            <a:r>
              <a:rPr lang="en-GB" sz="1600" b="1" dirty="0"/>
              <a:t>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/>
              <a:t>4.5 </a:t>
            </a:r>
            <a:r>
              <a:rPr lang="en-GB" sz="1400" dirty="0" smtClean="0"/>
              <a:t>TUs </a:t>
            </a:r>
            <a:r>
              <a:rPr lang="en-GB" sz="1400" dirty="0" smtClean="0"/>
              <a:t>used </a:t>
            </a:r>
            <a:r>
              <a:rPr lang="en-GB" sz="1400" dirty="0" smtClean="0"/>
              <a:t>by SA3#115, </a:t>
            </a:r>
            <a:r>
              <a:rPr lang="en-GB" altLang="zh-CN" sz="1400" dirty="0" smtClean="0"/>
              <a:t>SA3#115Adhoc-e</a:t>
            </a:r>
            <a:r>
              <a:rPr lang="en-US" altLang="zh-CN" sz="1400" dirty="0" smtClean="0"/>
              <a:t>,</a:t>
            </a:r>
            <a:r>
              <a:rPr lang="en-GB" altLang="zh-CN" sz="1400" dirty="0" smtClean="0"/>
              <a:t> </a:t>
            </a:r>
            <a:r>
              <a:rPr lang="en-GB" altLang="zh-CN" sz="1400" dirty="0"/>
              <a:t>SA3#116 , </a:t>
            </a:r>
            <a:r>
              <a:rPr lang="en-GB" altLang="zh-CN" sz="1400" dirty="0" smtClean="0"/>
              <a:t>SA3#117</a:t>
            </a:r>
            <a:r>
              <a:rPr lang="en-GB" altLang="zh-CN" sz="1400" dirty="0"/>
              <a:t> , </a:t>
            </a:r>
            <a:r>
              <a:rPr lang="en-GB" altLang="zh-CN" sz="1400" dirty="0" smtClean="0"/>
              <a:t>SA3#118 </a:t>
            </a:r>
            <a:r>
              <a:rPr lang="en-GB" altLang="zh-CN" sz="1400" dirty="0"/>
              <a:t>, </a:t>
            </a:r>
            <a:r>
              <a:rPr lang="en-GB" altLang="zh-CN" sz="1400" dirty="0" smtClean="0"/>
              <a:t>SA3#119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/>
              <a:t>0.5 </a:t>
            </a:r>
            <a:r>
              <a:rPr lang="en-GB" sz="1400" dirty="0" smtClean="0"/>
              <a:t>TUs for </a:t>
            </a:r>
            <a:r>
              <a:rPr lang="en-GB" altLang="zh-CN" sz="1400" dirty="0" smtClean="0"/>
              <a:t>SA3#120</a:t>
            </a:r>
            <a:endParaRPr lang="en-GB" sz="14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SA3#120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FS_5GSAT_Ph3 pending </a:t>
            </a:r>
            <a:r>
              <a:rPr lang="en-US" sz="2000" dirty="0">
                <a:solidFill>
                  <a:srgbClr val="FF0000"/>
                </a:solidFill>
              </a:rPr>
              <a:t>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8525</TotalTime>
  <Words>270</Words>
  <Application>Microsoft Office PowerPoint</Application>
  <PresentationFormat>全屏显示(4:3)</PresentationFormat>
  <Paragraphs>72</Paragraphs>
  <Slides>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Theme</vt:lpstr>
      <vt:lpstr>SA WG3 Status report for FS_5GSAT_Ph3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Zhou Wei</cp:lastModifiedBy>
  <cp:revision>1325</cp:revision>
  <dcterms:created xsi:type="dcterms:W3CDTF">2008-08-30T09:32:10Z</dcterms:created>
  <dcterms:modified xsi:type="dcterms:W3CDTF">2024-11-21T02:07:05Z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