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2" d="100"/>
          <a:sy n="162" d="100"/>
        </p:scale>
        <p:origin x="170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/>
              <a:t>SCAS_5G_Maint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4261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 err="1"/>
              <a:t>Rong</a:t>
            </a:r>
            <a:r>
              <a:rPr lang="en-US" altLang="en-US" sz="2000" b="1" dirty="0"/>
              <a:t> Wu</a:t>
            </a:r>
            <a:r>
              <a:rPr lang="en-GB" altLang="zh-CN" sz="2000" b="1" dirty="0"/>
              <a:t>, Huawei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90106" y="38341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SCAS_5G_Maint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4C08A3A-5690-45AB-8E4E-A8C31C31F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823363"/>
              </p:ext>
            </p:extLst>
          </p:nvPr>
        </p:nvGraphicFramePr>
        <p:xfrm>
          <a:off x="577190" y="1819385"/>
          <a:ext cx="7843752" cy="2688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1730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787647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784375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</a:tblGrid>
              <a:tr h="263958"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Meeting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aa-ET" sz="1100" dirty="0">
                          <a:effectLst/>
                        </a:rPr>
                        <a:t>TU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SA3#115 (</a:t>
                      </a:r>
                      <a:r>
                        <a:rPr lang="en-US" sz="1100" dirty="0">
                          <a:effectLst/>
                        </a:rPr>
                        <a:t>February</a:t>
                      </a:r>
                      <a:r>
                        <a:rPr lang="aa-ET" sz="1100" dirty="0">
                          <a:effectLst/>
                        </a:rPr>
                        <a:t>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WID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Living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CR for TS 33.117; Living CR for TS 33.514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0.</a:t>
                      </a:r>
                      <a:r>
                        <a:rPr lang="en-US" sz="1100" dirty="0">
                          <a:effectLst/>
                        </a:rPr>
                        <a:t>25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308789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SA3#117 (August)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Living CRs for other Network</a:t>
                      </a:r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Functions, e.g. TS 33.511~TS 33.530</a:t>
                      </a:r>
                    </a:p>
                    <a:p>
                      <a:pPr algn="l"/>
                      <a:r>
                        <a:rPr lang="en-US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Living CR for TR 33.926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0.</a:t>
                      </a:r>
                      <a:r>
                        <a:rPr lang="en-US" sz="1100" dirty="0">
                          <a:effectLst/>
                        </a:rPr>
                        <a:t>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40010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SA3#118 (October)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Last meeting for</a:t>
                      </a:r>
                      <a:r>
                        <a:rPr lang="en-US" altLang="zh-CN" sz="1100" dirty="0">
                          <a:effectLst/>
                        </a:rPr>
                        <a:t> New</a:t>
                      </a:r>
                      <a:r>
                        <a:rPr lang="en-US" altLang="zh-CN" sz="1100" baseline="0" dirty="0">
                          <a:effectLst/>
                        </a:rPr>
                        <a:t> Living CRs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Convert part of living CR to normal CR, e.g. TS 33.514, TS 33.511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39317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SA3#119 (November)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  <a:latin typeface="+mn-lt"/>
                          <a:ea typeface="+mn-ea"/>
                        </a:rPr>
                        <a:t>Convert</a:t>
                      </a:r>
                      <a:r>
                        <a:rPr lang="en-GB" sz="1100" baseline="0" dirty="0">
                          <a:effectLst/>
                          <a:latin typeface="+mn-lt"/>
                          <a:ea typeface="+mn-ea"/>
                        </a:rPr>
                        <a:t> all left living CRs to normal CR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0.25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aa-ET" sz="1100" dirty="0">
                          <a:effectLst/>
                        </a:rPr>
                        <a:t> (December)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Send </a:t>
                      </a:r>
                      <a:r>
                        <a:rPr lang="en-US" altLang="zh-CN" sz="1100" dirty="0">
                          <a:effectLst/>
                        </a:rPr>
                        <a:t>CRs</a:t>
                      </a:r>
                      <a:r>
                        <a:rPr lang="aa-ET" altLang="zh-CN" sz="1100" dirty="0">
                          <a:effectLst/>
                        </a:rPr>
                        <a:t> to SA</a:t>
                      </a:r>
                      <a:r>
                        <a:rPr lang="en-US" altLang="zh-CN" sz="1100" dirty="0">
                          <a:effectLst/>
                        </a:rPr>
                        <a:t>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P</a:t>
                      </a:r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lan to finalize</a:t>
                      </a:r>
                      <a:r>
                        <a:rPr lang="en-US" altLang="zh-CN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it this year, leave more time to all other R19 SIDs/WIDs (~0.5 TU)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 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50642"/>
            <a:ext cx="8554481" cy="288483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G</a:t>
            </a:r>
            <a:r>
              <a:rPr lang="en-US" altLang="zh-CN" sz="1400" dirty="0" err="1"/>
              <a:t>enerated</a:t>
            </a:r>
            <a:r>
              <a:rPr lang="en-US" altLang="zh-CN" sz="1400" dirty="0"/>
              <a:t> living CRs to TR 33.926, TS 33.117, TS 33.511 at SA3 #117 meeting, convert 3 living CRs to normal CRs at SA3 #119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O</a:t>
            </a:r>
            <a:r>
              <a:rPr lang="en-US" altLang="zh-CN" sz="1400" dirty="0"/>
              <a:t>ne CR to TS 33.514 is approved at SA3 #119 meeting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r>
              <a:rPr lang="de-DE" sz="1400" dirty="0"/>
              <a:t>NULL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SCAS_5G_Maint</a:t>
            </a:r>
            <a:r>
              <a:rPr lang="en-US" sz="2000" dirty="0">
                <a:solidFill>
                  <a:srgbClr val="FF0000"/>
                </a:solidFill>
              </a:rPr>
              <a:t> status after SA3#117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230973"/>
              </p:ext>
            </p:extLst>
          </p:nvPr>
        </p:nvGraphicFramePr>
        <p:xfrm>
          <a:off x="301625" y="1287463"/>
          <a:ext cx="8687186" cy="5969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1030029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Security Assurance Specification for maintenance of 5G features 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SCAS_5G_Maint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CRs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NULL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 – 0.25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SA3#118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SA3#119 – 0.25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US" altLang="zh-CN" sz="1600" b="1" dirty="0"/>
              <a:t>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NULL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SA#106 Send the CRs for approval</a:t>
            </a:r>
            <a:endParaRPr lang="en-US" altLang="zh-CN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SCAS_5G_Maint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71c5aaf6-e6ce-465b-b873-5148d2a4c105"/>
    <ds:schemaRef ds:uri="http://schemas.openxmlformats.org/package/2006/metadata/core-properties"/>
    <ds:schemaRef ds:uri="c67c731b-696e-4d20-8664-fee8943d9cc6"/>
    <ds:schemaRef ds:uri="e0d6c333-3612-4d65-a7f4-5976eb42d46a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8681</TotalTime>
  <Words>302</Words>
  <Application>Microsoft Office PowerPoint</Application>
  <PresentationFormat>全屏显示(4:3)</PresentationFormat>
  <Paragraphs>78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SCAS_5G_Maint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Huawei-Wurong</cp:lastModifiedBy>
  <cp:revision>1359</cp:revision>
  <dcterms:created xsi:type="dcterms:W3CDTF">2008-08-30T09:32:10Z</dcterms:created>
  <dcterms:modified xsi:type="dcterms:W3CDTF">2024-11-22T08:25:53Z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(3)o1MX4iYB/6qoFxT+qh657x14gtqiNdMUB+siBhScK1Czp16BfasV1M7zH1SNtkNnAu//UVRn
YgZOUtW46s7Msw/ZO4EwP09qOiyVNPsrRHgb/5kVv1OBI5ENsB4XkupPnytiM3OUtmmD/BuW
j6XiGvDKy4l/jQW4EpDQ9tokyVPE9OxyUnrmvvduWCiLuf2VvvR6HBpofrRu1nH70rh3f55V
O3DnaIy0sitOk01ea5</vt:lpwstr>
  </property>
  <property fmtid="{D5CDD505-2E9C-101B-9397-08002B2CF9AE}" pid="10" name="_2015_ms_pID_7253431">
    <vt:lpwstr>EifvH0Luz+l39zXMZ0ErPeebghc2+F6NbZlyYeYaoYdWbkB70jjTjj
IgdqCZRid9I5EhjZgMhiVJYaiZi1rWj7KXtyMcaXou4cTJDPxP+z6fsmQ9SM0x7qH3A7obzT
xR4ujjsb6UIpVW5Thv68rIIW+SDBX5c4BVJelExiiunKOyyZQrClYMQc6nK5SYEkyIjcmW97
t649HTQr/Tx29TuHxoWvEYnf5KT9wseyvDpE</vt:lpwstr>
  </property>
  <property fmtid="{D5CDD505-2E9C-101B-9397-08002B2CF9AE}" pid="11" name="_2015_ms_pID_7253432">
    <vt:lpwstr>fgyFzflPgxM/ulanh3w8QEI=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1715042187</vt:lpwstr>
  </property>
</Properties>
</file>