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9"/>
  </p:notesMasterIdLst>
  <p:handoutMasterIdLst>
    <p:handoutMasterId r:id="rId10"/>
  </p:handoutMasterIdLst>
  <p:sldIdLst>
    <p:sldId id="303" r:id="rId5"/>
    <p:sldId id="793" r:id="rId6"/>
    <p:sldId id="792" r:id="rId7"/>
    <p:sldId id="794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8" d="100"/>
          <a:sy n="118" d="100"/>
        </p:scale>
        <p:origin x="96" y="4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11/21/2024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11/21/2024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dirty="0" err="1"/>
              <a:t>FS_UIA_Sec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Samir Ferdi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Interdigital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planned: 6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zh-CN" sz="1800" dirty="0">
                <a:solidFill>
                  <a:schemeClr val="bg1">
                    <a:lumMod val="50000"/>
                  </a:schemeClr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115-adhoc-e</a:t>
            </a:r>
            <a:r>
              <a:rPr lang="en-CA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KIs agreed</a:t>
            </a:r>
            <a:endParaRPr lang="en-US" sz="14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116</a:t>
            </a:r>
            <a:r>
              <a:rPr lang="en-CA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meeting:</a:t>
            </a:r>
            <a:endParaRPr lang="en-CA" sz="18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uFillTx/>
                <a:latin typeface="Calibri" panose="020F0502020204030204" pitchFamily="34" charset="0"/>
                <a:sym typeface="+mn-ea"/>
              </a:rPr>
              <a:t>Add 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solutions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uFillTx/>
              <a:latin typeface="Calibri" panose="020F0502020204030204" pitchFamily="34" charset="0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CA" altLang="zh-CN" sz="1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+mn-ea"/>
              </a:rPr>
              <a:t>Last meeting to add</a:t>
            </a:r>
            <a:r>
              <a:rPr lang="en-US" altLang="en-CA" sz="1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+mn-ea"/>
              </a:rPr>
              <a:t> KIs</a:t>
            </a: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117</a:t>
            </a:r>
            <a:r>
              <a:rPr lang="en-CA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:</a:t>
            </a:r>
            <a:endParaRPr lang="en-CA" sz="18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+mn-ea"/>
              </a:rPr>
              <a:t>Clear ENs in solutions</a:t>
            </a: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uFillTx/>
                <a:latin typeface="Calibri" panose="020F0502020204030204" pitchFamily="34" charset="0"/>
                <a:sym typeface="+mn-ea"/>
              </a:rPr>
              <a:t>Add 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solution evaluations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uFillTx/>
                <a:latin typeface="Calibri" panose="020F0502020204030204" pitchFamily="34" charset="0"/>
                <a:sym typeface="+mn-ea"/>
              </a:rPr>
              <a:t> </a:t>
            </a: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CA" altLang="zh-CN" sz="1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+mn-ea"/>
              </a:rPr>
              <a:t>Last meeting to add</a:t>
            </a:r>
            <a:r>
              <a:rPr lang="en-US" altLang="en-CA" sz="1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+mn-ea"/>
              </a:rPr>
              <a:t> solutions</a:t>
            </a:r>
            <a:endParaRPr lang="en-US" sz="14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118 </a:t>
            </a:r>
            <a:r>
              <a:rPr lang="en-CA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meeting :</a:t>
            </a:r>
            <a:endParaRPr lang="en-US" altLang="en-CA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+mn-ea"/>
              </a:rPr>
              <a:t>Add conclusions and complete evaluations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+mn-ea"/>
              </a:rPr>
              <a:t>Initial WID proposal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119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meeting :</a:t>
            </a:r>
            <a:endParaRPr lang="en-US" altLang="en-CA" sz="1800" dirty="0"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Complete conclusions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Send TR for information &amp; approval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strike="sngStrike" dirty="0">
                <a:latin typeface="Calibri" panose="020F0502020204030204" pitchFamily="34" charset="0"/>
                <a:sym typeface="+mn-ea"/>
              </a:rPr>
              <a:t>WID proposal</a:t>
            </a:r>
            <a:endParaRPr lang="en-US" sz="1400" strike="sngStrike" dirty="0">
              <a:latin typeface="Calibri" panose="020F0502020204030204" pitchFamily="34" charset="0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400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FS_UIA_Sec</a:t>
            </a:r>
            <a:r>
              <a:rPr lang="en-US" sz="2400" dirty="0">
                <a:solidFill>
                  <a:srgbClr val="FF0000"/>
                </a:solidFill>
              </a:rPr>
              <a:t>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67977" y="2208506"/>
            <a:ext cx="8554481" cy="371251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TR 33.700-32 V0.5.0 contains 3 Key Issues (all concluded), 27 solutions.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 study FS_UIA_ARC conclusions.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altLang="zh-CN" sz="1200" kern="0" dirty="0">
                <a:solidFill>
                  <a:prstClr val="black"/>
                </a:solidFill>
              </a:rPr>
              <a:t>None.</a:t>
            </a:r>
            <a:endParaRPr lang="en-US" altLang="zh-CN" sz="1600" kern="0" dirty="0"/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endParaRPr lang="en-GB" sz="1200" dirty="0">
              <a:solidFill>
                <a:prstClr val="black"/>
              </a:solidFill>
              <a:latin typeface="Calibri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lvl="1" indent="-285750">
              <a:spcBef>
                <a:spcPts val="0"/>
              </a:spcBef>
              <a:spcAft>
                <a:spcPts val="300"/>
              </a:spcAft>
              <a:defRPr/>
            </a:pPr>
            <a:r>
              <a:rPr lang="en-GB" altLang="zh-CN" sz="1200" kern="0" dirty="0">
                <a:solidFill>
                  <a:prstClr val="black"/>
                </a:solidFill>
              </a:rPr>
              <a:t>None identified.</a:t>
            </a:r>
            <a:endParaRPr lang="en-US" altLang="zh-CN" sz="16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FS_UIA_Sec</a:t>
            </a:r>
            <a:r>
              <a:rPr lang="en-US" sz="2000" dirty="0">
                <a:solidFill>
                  <a:srgbClr val="FF0000"/>
                </a:solidFill>
              </a:rPr>
              <a:t> status after SA3#117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211464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55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1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2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46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User Identities and Authentication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FS_UIA_Sec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33.700-32 V0.5.0 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None</a:t>
            </a:r>
            <a:r>
              <a:rPr lang="de-DE" altLang="de-DE" sz="1400" dirty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 study FS_UIA_ARC (TR 23.700-32).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115-a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dhoc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-e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116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	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1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117</a:t>
            </a:r>
            <a:r>
              <a:rPr lang="en-CA" altLang="zh-CN" sz="1200" dirty="0"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	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2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118</a:t>
            </a:r>
            <a:r>
              <a:rPr lang="en-CA" altLang="zh-CN" sz="1200" dirty="0"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	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1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119</a:t>
            </a:r>
            <a:r>
              <a:rPr lang="en-CA" altLang="zh-CN" sz="1200" dirty="0"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	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400" b="1" dirty="0">
                <a:latin typeface="Calibri" panose="020F0502020204030204" pitchFamily="34" charset="0"/>
                <a:ea typeface="Times New Roman" panose="02020603050405020304" pitchFamily="18" charset="0"/>
              </a:rPr>
              <a:t>Total	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CA" sz="1400" b="1" dirty="0">
                <a:latin typeface="Calibri" panose="020F0502020204030204" pitchFamily="34" charset="0"/>
                <a:ea typeface="Times New Roman" panose="02020603050405020304" pitchFamily="18" charset="0"/>
              </a:rPr>
              <a:t>5</a:t>
            </a:r>
            <a:endParaRPr lang="en-CA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N/A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N/A (No normative work needed for the </a:t>
            </a:r>
            <a:r>
              <a:rPr lang="en-GB" sz="1200"/>
              <a:t>3 Key Issues)</a:t>
            </a:r>
            <a:r>
              <a:rPr lang="en-CA" sz="120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FS_UIA_Sec</a:t>
            </a:r>
            <a:r>
              <a:rPr lang="en-US" sz="2000" dirty="0">
                <a:solidFill>
                  <a:srgbClr val="FF0000"/>
                </a:solidFill>
              </a:rPr>
              <a:t>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lcf76f155ced4ddcb4097134ff3c332f xmlns="5a888943-97ca-4c93-b605-714bb5e9e285">
      <Terms xmlns="http://schemas.microsoft.com/office/infopath/2007/PartnerControls"/>
    </lcf76f155ced4ddcb4097134ff3c332f>
    <TaxCatchAll xmlns="23a22248-acb0-4303-bd1b-c36b2527d0a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22" ma:contentTypeDescription="Create a new document." ma:contentTypeScope="" ma:versionID="6490668202d3d89d648fc16a1f9c6cca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xmlns:ns5="23a22248-acb0-4303-bd1b-c36b2527d0a2" targetNamespace="http://schemas.microsoft.com/office/2006/metadata/properties" ma:root="true" ma:fieldsID="503f00ec9a1c71b3b351ff6759742ecc" ns2:_="" ns3:_="" ns4:_="" ns5:_="">
    <xsd:import namespace="5a888943-97ca-4c93-b605-714bb5e9e285"/>
    <xsd:import namespace="e32f50e1-6846-4d7d-ad60-ccd6877e6c5e"/>
    <xsd:import namespace="http://schemas.microsoft.com/sharepoint/v4"/>
    <xsd:import namespace="23a22248-acb0-4303-bd1b-c36b2527d0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  <xsd:element ref="ns2:MediaServiceObjectDetectorVersions" minOccurs="0"/>
                <xsd:element ref="ns2:lcf76f155ced4ddcb4097134ff3c332f" minOccurs="0"/>
                <xsd:element ref="ns5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a22248-acb0-4303-bd1b-c36b2527d0a2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a269ec90-be46-4b4e-b8ba-14462fe568b1}" ma:internalName="TaxCatchAll" ma:showField="CatchAllData" ma:web="23a22248-acb0-4303-bd1b-c36b2527d0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  <ds:schemaRef ds:uri="http://schemas.microsoft.com/sharepoint/v4"/>
    <ds:schemaRef ds:uri="5a888943-97ca-4c93-b605-714bb5e9e285"/>
    <ds:schemaRef ds:uri="23a22248-acb0-4303-bd1b-c36b2527d0a2"/>
  </ds:schemaRefs>
</ds:datastoreItem>
</file>

<file path=customXml/itemProps3.xml><?xml version="1.0" encoding="utf-8"?>
<ds:datastoreItem xmlns:ds="http://schemas.openxmlformats.org/officeDocument/2006/customXml" ds:itemID="{77086AA3-0584-4904-9069-A86F26DC26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23a22248-acb0-4303-bd1b-c36b2527d0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8517</TotalTime>
  <Words>258</Words>
  <Application>Microsoft Office PowerPoint</Application>
  <PresentationFormat>On-screen Show (4:3)</PresentationFormat>
  <Paragraphs>77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FS_UIA_Sec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SF_11_20</cp:lastModifiedBy>
  <cp:revision>1326</cp:revision>
  <dcterms:created xsi:type="dcterms:W3CDTF">2008-08-30T09:32:10Z</dcterms:created>
  <dcterms:modified xsi:type="dcterms:W3CDTF">2024-11-21T17:59:24Z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  <property fmtid="{D5CDD505-2E9C-101B-9397-08002B2CF9AE}" pid="13" name="MSIP_Label_4d2f777e-4347-4fc6-823a-b44ab313546a_Enabled">
    <vt:lpwstr>true</vt:lpwstr>
  </property>
  <property fmtid="{D5CDD505-2E9C-101B-9397-08002B2CF9AE}" pid="14" name="MSIP_Label_4d2f777e-4347-4fc6-823a-b44ab313546a_SetDate">
    <vt:lpwstr>2024-08-28T15:14:06Z</vt:lpwstr>
  </property>
  <property fmtid="{D5CDD505-2E9C-101B-9397-08002B2CF9AE}" pid="15" name="MSIP_Label_4d2f777e-4347-4fc6-823a-b44ab313546a_Method">
    <vt:lpwstr>Standard</vt:lpwstr>
  </property>
  <property fmtid="{D5CDD505-2E9C-101B-9397-08002B2CF9AE}" pid="16" name="MSIP_Label_4d2f777e-4347-4fc6-823a-b44ab313546a_Name">
    <vt:lpwstr>Non-Public</vt:lpwstr>
  </property>
  <property fmtid="{D5CDD505-2E9C-101B-9397-08002B2CF9AE}" pid="17" name="MSIP_Label_4d2f777e-4347-4fc6-823a-b44ab313546a_SiteId">
    <vt:lpwstr>e351b779-f6d5-4e50-8568-80e922d180ae</vt:lpwstr>
  </property>
  <property fmtid="{D5CDD505-2E9C-101B-9397-08002B2CF9AE}" pid="18" name="MSIP_Label_4d2f777e-4347-4fc6-823a-b44ab313546a_ActionId">
    <vt:lpwstr>27498763-6d2d-49c7-b526-40807526cce8</vt:lpwstr>
  </property>
  <property fmtid="{D5CDD505-2E9C-101B-9397-08002B2CF9AE}" pid="19" name="MSIP_Label_4d2f777e-4347-4fc6-823a-b44ab313546a_ContentBits">
    <vt:lpwstr>0</vt:lpwstr>
  </property>
</Properties>
</file>