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8" d="100"/>
          <a:sy n="88" d="100"/>
        </p:scale>
        <p:origin x="1037" y="62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11/22/2024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11/22/2024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en-IN" dirty="0" err="1"/>
              <a:t>FS_Metaverse_Sec</a:t>
            </a:r>
            <a:r>
              <a:rPr lang="fr-FR" dirty="0"/>
              <a:t>’</a:t>
            </a:r>
            <a:endParaRPr lang="en-GB" dirty="0"/>
          </a:p>
        </p:txBody>
      </p:sp>
      <p:sp>
        <p:nvSpPr>
          <p:cNvPr id="13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Rohini </a:t>
            </a:r>
            <a:r>
              <a:rPr lang="en-US" altLang="en-US" sz="2000" b="1" dirty="0" err="1" smtClean="0"/>
              <a:t>Rajendran</a:t>
            </a:r>
            <a:r>
              <a:rPr lang="en-US" altLang="en-US" sz="2000" b="1" dirty="0" smtClean="0"/>
              <a:t> (Samsung)</a:t>
            </a:r>
          </a:p>
          <a:p>
            <a:pPr>
              <a:lnSpc>
                <a:spcPct val="80000"/>
              </a:lnSpc>
            </a:pPr>
            <a:r>
              <a:rPr lang="en-US" altLang="en-US" sz="2000" b="1" dirty="0" err="1" smtClean="0"/>
              <a:t>Lihui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Xiong</a:t>
            </a:r>
            <a:r>
              <a:rPr lang="en-US" altLang="en-US" sz="2000" b="1" dirty="0" smtClean="0"/>
              <a:t> (OPPO)</a:t>
            </a:r>
            <a:r>
              <a:rPr lang="en-GB" sz="1800" b="1" dirty="0" smtClean="0">
                <a:latin typeface="Arial" charset="0"/>
              </a:rPr>
              <a:t>	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 numCol="2"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planned</a:t>
            </a:r>
          </a:p>
          <a:p>
            <a:pPr marL="0" lvl="0" indent="0">
              <a:buNone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SA3#115 </a:t>
            </a:r>
            <a:r>
              <a:rPr lang="en-CA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Adhoc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e-meeting:</a:t>
            </a:r>
            <a:endParaRPr lang="en-CA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2 KIs agreed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SA3#116 meeting:</a:t>
            </a:r>
            <a:endParaRPr lang="en-CA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1 solution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agreed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SA3#117 meeting:</a:t>
            </a:r>
            <a:endParaRPr lang="en-CA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 new Key issues approved (expect no more KI in further meeting)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 new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solutions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(for KI#1) and 1 new solution (for KI#2)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were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approved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SA3#118 meeting: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and evaluation to all solutions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are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expected 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issue#1 concluded.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issue#2 partially concluded.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approved.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SA3#120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Based on agenda plan is to evaluate all solutions in the study in Ad-hoc e-meeting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or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complete the conclusion during SA3#120 meeting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prstClr val="black"/>
                </a:solidFill>
                <a:sym typeface="+mn-ea"/>
              </a:rPr>
              <a:t>Send TR for </a:t>
            </a:r>
            <a:r>
              <a:rPr lang="en-US" sz="1400" dirty="0" smtClean="0">
                <a:solidFill>
                  <a:prstClr val="black"/>
                </a:solidFill>
                <a:sym typeface="+mn-ea"/>
              </a:rPr>
              <a:t>approval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Start WID work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SA3#12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 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 WID work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FS_Metaverse_Sec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303908"/>
              </p:ext>
            </p:extLst>
          </p:nvPr>
        </p:nvGraphicFramePr>
        <p:xfrm>
          <a:off x="882877" y="1509220"/>
          <a:ext cx="2950845" cy="762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95">
                  <a:extLst>
                    <a:ext uri="{9D8B030D-6E8A-4147-A177-3AD203B41FA5}">
                      <a16:colId xmlns:a16="http://schemas.microsoft.com/office/drawing/2014/main" val="420438415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3543558438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888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Work Task ID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TU Estimate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(Study)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TU Estimate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(Normative)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058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1.5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749940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WT2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962619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WT3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85308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33.721 v0.</a:t>
            </a:r>
            <a:r>
              <a:rPr lang="en-US" altLang="de-DE" sz="1200" dirty="0"/>
              <a:t>3</a:t>
            </a:r>
            <a:r>
              <a:rPr lang="de-DE" altLang="de-DE" sz="1200" dirty="0"/>
              <a:t>.0 contains </a:t>
            </a:r>
            <a:r>
              <a:rPr lang="en-US" altLang="de-DE" sz="1200" dirty="0"/>
              <a:t>4</a:t>
            </a:r>
            <a:r>
              <a:rPr lang="de-DE" altLang="de-DE" sz="1200" dirty="0"/>
              <a:t> key issue</a:t>
            </a:r>
            <a:r>
              <a:rPr lang="en-US" altLang="de-DE" sz="1200" dirty="0"/>
              <a:t>s</a:t>
            </a:r>
            <a:r>
              <a:rPr lang="de-DE" altLang="de-DE" sz="1200" dirty="0"/>
              <a:t> and </a:t>
            </a:r>
            <a:r>
              <a:rPr lang="en-US" altLang="de-DE" sz="1200" dirty="0" smtClean="0"/>
              <a:t>10 </a:t>
            </a:r>
            <a:r>
              <a:rPr lang="de-DE" altLang="de-DE" sz="1200" dirty="0" smtClean="0"/>
              <a:t>solution</a:t>
            </a:r>
            <a:r>
              <a:rPr lang="en-US" altLang="de-DE" sz="1200" dirty="0"/>
              <a:t>s</a:t>
            </a:r>
            <a:r>
              <a:rPr lang="de-DE" altLang="de-DE" sz="1200" dirty="0"/>
              <a:t>. </a:t>
            </a:r>
            <a:endParaRPr lang="en-IN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Key issue#1 is concluded and Key issue#2 is partially concluded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Key issue#3 and Key issue#4 is yet to be concluded</a:t>
            </a:r>
            <a:endParaRPr lang="de-DE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Completing the normative work within timeline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FS_Metaverse_Sec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SA3#119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14002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mobile </a:t>
                      </a:r>
                      <a:r>
                        <a:rPr lang="en-IN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metaverse</a:t>
                      </a:r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‘</a:t>
                      </a:r>
                      <a:r>
                        <a:rPr lang="en-GB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FS_Metaverse_Sec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454315" y="964151"/>
            <a:ext cx="8554481" cy="54018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</a:t>
            </a:r>
            <a:r>
              <a:rPr lang="de-DE" altLang="de-DE" sz="1800" b="1" dirty="0" smtClean="0"/>
              <a:t>issues</a:t>
            </a:r>
            <a:endParaRPr lang="en-US" altLang="en-GB" sz="1400" dirty="0" smtClean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 smtClean="0">
                <a:cs typeface="+mn-ea"/>
              </a:rPr>
              <a:t>Conclusion for below </a:t>
            </a:r>
            <a:r>
              <a:rPr lang="en-US" altLang="en-GB" sz="1400" dirty="0">
                <a:cs typeface="+mn-ea"/>
              </a:rPr>
              <a:t>k</a:t>
            </a:r>
            <a:r>
              <a:rPr lang="en-US" altLang="en-GB" sz="1400" dirty="0" smtClean="0">
                <a:cs typeface="+mn-ea"/>
              </a:rPr>
              <a:t>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Issue#1: Authentication and authorization of digital representation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 smtClean="0"/>
              <a:t>Issue#2</a:t>
            </a:r>
            <a:r>
              <a:rPr lang="de-DE" altLang="de-DE" sz="1400" dirty="0"/>
              <a:t>: </a:t>
            </a:r>
            <a:r>
              <a:rPr lang="en-IN" altLang="de-DE" sz="1400" dirty="0"/>
              <a:t>Security aspects of digital asset container in </a:t>
            </a:r>
            <a:r>
              <a:rPr lang="en-IN" altLang="de-DE" sz="1400" dirty="0" smtClean="0"/>
              <a:t>5G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IN" altLang="zh-CN" sz="1400" dirty="0" smtClean="0"/>
              <a:t>Issue#3: Privacy of user sensitive </a:t>
            </a:r>
            <a:r>
              <a:rPr lang="en-IN" altLang="zh-CN" sz="1400" dirty="0"/>
              <a:t>information (reuse of user consent framework defined in </a:t>
            </a:r>
            <a:r>
              <a:rPr lang="en-IN" altLang="zh-CN" sz="1400" dirty="0" smtClean="0"/>
              <a:t>TS 33.501 is FFS)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None</a:t>
            </a:r>
            <a:endParaRPr lang="en-GB"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GB" sz="1600" b="1" dirty="0" smtClean="0"/>
              <a:t>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 </a:t>
            </a:r>
            <a:r>
              <a:rPr lang="en-US" altLang="en-GB" sz="1200" dirty="0" err="1"/>
              <a:t>Adhoc</a:t>
            </a:r>
            <a:r>
              <a:rPr lang="en-US" altLang="en-GB" sz="1200" dirty="0"/>
              <a:t>-e - 0.5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116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0.25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117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SA3#118 –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SA3#119 – 0.5 TU</a:t>
            </a:r>
            <a:endParaRPr lang="en-US" alt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>
                <a:sym typeface="+mn-ea"/>
              </a:rPr>
              <a:t>SA3#</a:t>
            </a:r>
            <a:r>
              <a:rPr lang="en-US" altLang="en-GB" sz="1200" dirty="0" smtClean="0">
                <a:sym typeface="+mn-ea"/>
              </a:rPr>
              <a:t>120</a:t>
            </a:r>
            <a:r>
              <a:rPr lang="en-GB" sz="1200" dirty="0" smtClean="0">
                <a:sym typeface="+mn-ea"/>
              </a:rPr>
              <a:t>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1 TU</a:t>
            </a:r>
            <a:endParaRPr 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lvl="0">
              <a:spcBef>
                <a:spcPts val="0"/>
              </a:spcBef>
              <a:spcAft>
                <a:spcPts val="300"/>
              </a:spcAft>
              <a:defRPr/>
            </a:pPr>
            <a:r>
              <a:rPr lang="de-DE" sz="1600" b="1" dirty="0">
                <a:solidFill>
                  <a:prstClr val="black"/>
                </a:solidFill>
              </a:rPr>
              <a:t>Plan for completion</a:t>
            </a:r>
            <a:endParaRPr lang="de-DE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Study exceeded the planned completion deadline.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SA3#120 (study completion and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Send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TR for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approval</a:t>
            </a:r>
            <a:r>
              <a:rPr lang="en-US" sz="1200" dirty="0" smtClean="0">
                <a:solidFill>
                  <a:prstClr val="black"/>
                </a:solidFill>
              </a:rPr>
              <a:t>)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SA3#121 </a:t>
            </a:r>
            <a:r>
              <a:rPr lang="en-US" sz="14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Finalise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the WID</a:t>
            </a:r>
            <a:endParaRPr lang="de-DE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endParaRPr lang="en-US" altLang="zh-CN" sz="1400" b="1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785403" y="411480"/>
            <a:ext cx="7113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FS_Metaverse_Sec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380</Words>
  <Application>Microsoft Office PowerPoint</Application>
  <PresentationFormat>On-screen Show (4:3)</PresentationFormat>
  <Paragraphs>106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Symbol</vt:lpstr>
      <vt:lpstr>Times New Roman</vt:lpstr>
      <vt:lpstr>Office Theme</vt:lpstr>
      <vt:lpstr>SA WG3 Status report for ‘FS_Metaverse_Sec’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Rohini</cp:lastModifiedBy>
  <cp:revision>1332</cp:revision>
  <dcterms:created xsi:type="dcterms:W3CDTF">2008-08-30T09:32:00Z</dcterms:created>
  <dcterms:modified xsi:type="dcterms:W3CDTF">2024-11-22T18:21:21Z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