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303" r:id="rId3"/>
    <p:sldId id="793" r:id="rId5"/>
    <p:sldId id="792" r:id="rId6"/>
    <p:sldId id="794" r:id="rId7"/>
    <p:sldId id="796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6" d="100"/>
          <a:sy n="116" d="100"/>
        </p:scale>
        <p:origin x="1128" y="102"/>
      </p:cViewPr>
      <p:guideLst>
        <p:guide orient="horz" pos="218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5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>
                <a:sym typeface="+mn-ea"/>
              </a:rPr>
              <a:t>FS_</a:t>
            </a:r>
            <a:r>
              <a:rPr lang="en-US" altLang="fr-FR" dirty="0">
                <a:sym typeface="+mn-ea"/>
              </a:rPr>
              <a:t>EDGE_Ph3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sym typeface="+mn-ea"/>
              </a:rPr>
              <a:t>Ge Yao (</a:t>
            </a:r>
            <a:r>
              <a:rPr lang="en-US" altLang="en-GB" sz="1800" b="1" dirty="0">
                <a:latin typeface="Arial" panose="020B0604020202020204" pitchFamily="34" charset="0"/>
                <a:sym typeface="+mn-ea"/>
              </a:rPr>
              <a:t>China Unicom)</a:t>
            </a:r>
            <a:endParaRPr lang="en-GB" sz="1800" b="1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en-US" altLang="en-US" sz="1800" b="1" dirty="0">
                <a:sym typeface="+mn-ea"/>
              </a:rPr>
              <a:t>Bo Zhang (Huawei)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042670"/>
            <a:ext cx="4674235" cy="5273675"/>
          </a:xfrm>
        </p:spPr>
        <p:txBody>
          <a:bodyPr/>
          <a:lstStyle/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KI</a:t>
            </a:r>
            <a:r>
              <a:rPr lang="en-US" alt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on UE info verification</a:t>
            </a: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GB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All </a:t>
            </a:r>
            <a:r>
              <a:rPr lang="en-US" altLang="zh-CN" sz="14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and solution to be proposed.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118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</a:t>
            </a:r>
            <a:endParaRPr lang="en-US" altLang="zh-CN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&amp; evaluation update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  <a:endParaRPr lang="en-US" altLang="zh-CN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</a:t>
            </a:r>
            <a:endParaRPr lang="en-CA" altLang="zh-CN" sz="18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Clean up and send TR for approval </a:t>
            </a:r>
            <a:endParaRPr lang="en-US" sz="14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Finalize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8912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33.749 v0.</a:t>
            </a:r>
            <a:r>
              <a:rPr lang="en-US" altLang="de-DE" sz="1400" dirty="0"/>
              <a:t>5</a:t>
            </a:r>
            <a:r>
              <a:rPr lang="de-DE" altLang="de-DE" sz="1400" dirty="0"/>
              <a:t>.0 contains scope, </a:t>
            </a:r>
            <a:r>
              <a:rPr lang="en-US" altLang="de-DE" sz="1400" dirty="0"/>
              <a:t>2</a:t>
            </a:r>
            <a:r>
              <a:rPr lang="de-DE" altLang="de-DE" sz="1400" dirty="0"/>
              <a:t> key issue</a:t>
            </a:r>
            <a:r>
              <a:rPr lang="en-US" altLang="de-DE" sz="1400" dirty="0"/>
              <a:t>s</a:t>
            </a:r>
            <a:r>
              <a:rPr lang="de-DE" altLang="de-DE" sz="1400" dirty="0"/>
              <a:t> and </a:t>
            </a:r>
            <a:r>
              <a:rPr lang="en-US" altLang="de-DE" sz="1400" dirty="0"/>
              <a:t>10</a:t>
            </a:r>
            <a:r>
              <a:rPr lang="de-DE" altLang="de-DE" sz="1400" dirty="0"/>
              <a:t> solution</a:t>
            </a:r>
            <a:r>
              <a:rPr lang="en-US" altLang="de-DE" sz="1400" dirty="0"/>
              <a:t>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sz="1400" dirty="0"/>
              <a:t>SA2 for system architecture, SA6 for EDGE application architecture</a:t>
            </a:r>
            <a:endParaRPr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/>
              </a:rPr>
              <a:t>None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000" dirty="0">
                <a:solidFill>
                  <a:srgbClr val="FF0000"/>
                </a:solidFill>
              </a:rPr>
              <a:t> status after SA3#117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435" cy="13550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1030036</a:t>
                      </a:r>
                      <a:endParaRPr lang="en-US" alt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of Support for Edge Computing in 5GC phase 3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</a:t>
                      </a:r>
                      <a:r>
                        <a:rPr lang="en-US" alt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EDGE_Ph3</a:t>
                      </a:r>
                      <a:endParaRPr lang="en-US" alt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95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 new Solutions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sym typeface="+mn-ea"/>
                        </a:rPr>
                        <a:t>Solutions </a:t>
                      </a:r>
                      <a:r>
                        <a:rPr lang="en-US" altLang="en-GB" sz="1200" dirty="0">
                          <a:solidFill>
                            <a:srgbClr val="FF0000"/>
                          </a:solidFill>
                          <a:sym typeface="+mn-ea"/>
                        </a:rPr>
                        <a:t>and evaluations </a:t>
                      </a:r>
                      <a:r>
                        <a:rPr lang="en-US" altLang="en-GB" sz="1200" dirty="0">
                          <a:solidFill>
                            <a:srgbClr val="FF0000"/>
                          </a:solidFill>
                          <a:sym typeface="+mn-ea"/>
                        </a:rPr>
                        <a:t>update 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Conclusions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SA3#115 Adhoc-e - 0.5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</a:t>
            </a:r>
            <a:r>
              <a:rPr lang="en-US" altLang="en-GB" sz="1400" dirty="0"/>
              <a:t>116</a:t>
            </a:r>
            <a:r>
              <a:rPr lang="en-GB" sz="1400" dirty="0"/>
              <a:t> -</a:t>
            </a:r>
            <a:r>
              <a:rPr lang="en-US" altLang="en-GB" sz="1400" dirty="0"/>
              <a:t> 0.5 TU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SA3#117 - </a:t>
            </a:r>
            <a:r>
              <a:rPr lang="en-US" altLang="en-GB" sz="1400" dirty="0"/>
              <a:t>0.5</a:t>
            </a:r>
            <a:r>
              <a:rPr lang="en-GB" sz="1400" dirty="0"/>
              <a:t>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SA3#118 - 0.5 TU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SA3#119 - 0.5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ym typeface="+mn-ea"/>
              </a:rPr>
              <a:t>SA3#</a:t>
            </a:r>
            <a:r>
              <a:rPr lang="en-US" altLang="en-GB" sz="1400" dirty="0">
                <a:sym typeface="+mn-ea"/>
              </a:rPr>
              <a:t>120</a:t>
            </a:r>
            <a:r>
              <a:rPr lang="en-GB" sz="1400" dirty="0">
                <a:sym typeface="+mn-ea"/>
              </a:rPr>
              <a:t> -</a:t>
            </a:r>
            <a:r>
              <a:rPr lang="en-US" altLang="en-GB" sz="1400" dirty="0">
                <a:sym typeface="+mn-ea"/>
              </a:rPr>
              <a:t> 1 TU</a:t>
            </a:r>
            <a:endParaRPr lang="en-US" altLang="en-GB" sz="1400" dirty="0">
              <a:sym typeface="+mn-ea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SA3#120: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1200150" marR="0" lvl="2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Clean up and s</a:t>
            </a:r>
            <a:r>
              <a:rPr lang="en-US" sz="14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end TR for approval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1200150" marR="0" lvl="2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 Finalize normative work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0825" y="976313"/>
            <a:ext cx="7886700" cy="558800"/>
          </a:xfrm>
        </p:spPr>
        <p:txBody>
          <a:bodyPr vert="horz" wrap="square" lIns="91430" tIns="45715" rIns="91430" bIns="45715" anchor="ctr" anchorCtr="0"/>
          <a:p>
            <a:r>
              <a:rPr lang="sv-SE" altLang="sv-SE" sz="2700" dirty="0"/>
              <a:t>New Rel-19 SID/WIDs for approval</a:t>
            </a:r>
            <a:endParaRPr lang="sv-SE" altLang="sv-SE" sz="2700" dirty="0"/>
          </a:p>
        </p:txBody>
      </p:sp>
      <p:graphicFrame>
        <p:nvGraphicFramePr>
          <p:cNvPr id="20483" name="表格 20482"/>
          <p:cNvGraphicFramePr/>
          <p:nvPr/>
        </p:nvGraphicFramePr>
        <p:xfrm>
          <a:off x="420688" y="1882775"/>
          <a:ext cx="8572500" cy="1381760"/>
        </p:xfrm>
        <a:graphic>
          <a:graphicData uri="http://schemas.openxmlformats.org/drawingml/2006/table">
            <a:tbl>
              <a:tblPr/>
              <a:tblGrid>
                <a:gridCol w="944880"/>
                <a:gridCol w="4665345"/>
                <a:gridCol w="814705"/>
                <a:gridCol w="1323975"/>
                <a:gridCol w="823595"/>
              </a:tblGrid>
              <a:tr h="35179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Tdoc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Title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completion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TUs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45593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SP-24xxxx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S3-245342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New WID on Security Aspects of Enhancement of Support for Edge Computing in 5GC — phase 3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</a:rPr>
                        <a:t>WID new</a:t>
                      </a:r>
                      <a:endParaRPr lang="en-US" altLang="zh-CN" sz="1400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SA#107 Mar 2025</a:t>
                      </a:r>
                      <a:endParaRPr lang="en-US" altLang="zh-CN" sz="1400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1200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891202"/>
            <a:ext cx="8554481" cy="3548284"/>
          </a:xfrm>
        </p:spPr>
        <p:txBody>
          <a:bodyPr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Rapporteurs</a:t>
            </a:r>
            <a:r>
              <a:rPr lang="en-US" altLang="de-DE" sz="1800" b="1" dirty="0"/>
              <a:t> are </a:t>
            </a:r>
            <a:r>
              <a:rPr lang="de-DE" altLang="de-DE" sz="1800" b="1" dirty="0"/>
              <a:t>recommend as follows:</a:t>
            </a:r>
            <a:endParaRPr lang="de-DE" altLang="de-DE" sz="18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400" dirty="0">
                <a:cs typeface="+mn-ea"/>
              </a:rPr>
              <a:t>1. Ge Yao, yaog9@chinaunicom.cn;</a:t>
            </a: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400" dirty="0">
                <a:cs typeface="+mn-ea"/>
              </a:rPr>
              <a:t>2. Bo Zhang, zhangbo6@huawei.com</a:t>
            </a:r>
            <a:endParaRPr lang="en-US" altLang="en-GB" sz="14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1441</Words>
  <Application>WPS 演示</Application>
  <PresentationFormat>全屏显示(4:3)</PresentationFormat>
  <Paragraphs>134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MS PGothic</vt:lpstr>
      <vt:lpstr>微软雅黑</vt:lpstr>
      <vt:lpstr>Arial Unicode MS</vt:lpstr>
      <vt:lpstr>Office Theme</vt:lpstr>
      <vt:lpstr>SA WG3 Status report for FS_EDGE_Ph3</vt:lpstr>
      <vt:lpstr>PowerPoint 演示文稿</vt:lpstr>
      <vt:lpstr>PowerPoint 演示文稿</vt:lpstr>
      <vt:lpstr>PowerPoint 演示文稿</vt:lpstr>
      <vt:lpstr>New Rel-19 SID/WIDs for approval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Unicom</cp:lastModifiedBy>
  <cp:revision>1339</cp:revision>
  <dcterms:created xsi:type="dcterms:W3CDTF">2008-08-30T09:32:00Z</dcterms:created>
  <dcterms:modified xsi:type="dcterms:W3CDTF">2024-11-21T06:38:25Z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