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60" d="100"/>
          <a:sy n="60" d="100"/>
        </p:scale>
        <p:origin x="8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ustomXml" Target="../customXml/item5.xml"/><Relationship Id="rId16" Type="http://schemas.openxmlformats.org/officeDocument/2006/relationships/customXml" Target="../customXml/item4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PLMNNPN_S</a:t>
            </a:r>
            <a:r>
              <a:rPr lang="en-US" altLang="fr-FR" dirty="0" err="1"/>
              <a:t>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Jun Shen 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China Telecom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Yuze Liu 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ZTE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33369"/>
            <a:ext cx="8554481" cy="527339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zh-CN" sz="18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Add solutions</a:t>
            </a:r>
            <a:endParaRPr lang="en-US" altLang="en-CA" sz="1400" dirty="0" smtClean="0"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 KIs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 evaluation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 and 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conclusions</a:t>
            </a:r>
            <a:endParaRPr lang="en-US" altLang="zh-CN" sz="1400" dirty="0" smtClean="0"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 solutions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Complete conclusions and solution evaluation</a:t>
            </a:r>
            <a:endParaRPr lang="en-US" altLang="zh-CN" sz="1400" dirty="0" smtClean="0"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information&amp;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approval</a:t>
            </a:r>
            <a:endParaRPr lang="en-US" altLang="zh-CN" sz="1400" dirty="0" smtClean="0"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WID proposal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120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normative text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1252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TR 33.7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57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de-DE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v0.</a:t>
            </a:r>
            <a:r>
              <a:rPr lang="en-US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3</a:t>
            </a:r>
            <a:r>
              <a:rPr lang="de-DE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.0 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contains 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3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key issues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and 18 Solutions. 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kumimoji="0" lang="en-US" altLang="en-GB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For key isse 1, whether a new entity is needed for N4 security</a:t>
            </a:r>
            <a:endParaRPr kumimoji="0" lang="en-GB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Maybe no consensus for Ki#1 and KI#3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000" dirty="0">
                <a:solidFill>
                  <a:srgbClr val="FF0000"/>
                </a:solidFill>
              </a:rPr>
              <a:t>’ status after SA3#117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1020039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Study on security for PLMN hosting a NPN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PLMNNPN_SEC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TR 33.7</a:t>
                      </a:r>
                      <a:r>
                        <a:rPr lang="en-US" alt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57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Conclusions to KI#1, 2, 3</a:t>
            </a: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115</a:t>
            </a:r>
            <a:r>
              <a:rPr lang="en-GB" sz="1200" dirty="0"/>
              <a:t> -</a:t>
            </a:r>
            <a:r>
              <a:rPr lang="en-US" altLang="en-GB" sz="1200" dirty="0"/>
              <a:t> 0.5TU</a:t>
            </a:r>
            <a:endParaRPr lang="en-US" alt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-adhoc-e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SA3#116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1.5TU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b="1" dirty="0"/>
              <a:t>SA3#117- </a:t>
            </a:r>
            <a:r>
              <a:rPr lang="en-US" altLang="en-GB" sz="1200" dirty="0">
                <a:sym typeface="+mn-ea"/>
              </a:rPr>
              <a:t>1.5TU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/>
              <a:t>NA</a:t>
            </a:r>
            <a:endParaRPr lang="en-US" altLang="en-GB" sz="12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SA3#118 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SA3#120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normative text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��< ? m s o - c o n t e n t T y p e ? > < s p e : R e c e i v e r s   x m l n s : s p e = " h t t p : / / s c h e m a s . m i c r o s o f t . c o m / s h a r e p o i n t / e v e n t s " > < / s p e : R e c e i v e r s > 
</file>

<file path=customXml/item2.xml>��< ? m s o - c o n t e n t T y p e ? > < S h a r e d C o n t e n t T y p e   x m l n s = " M i c r o s o f t . S h a r e P o i n t . T a x o n o m y . C o n t e n t T y p e S y n c "   S o u r c e I d = " 3 4 c 8 7 3 9 7 - 5 f c 1 - 4 9 1 e - 8 5 e 7 - d 6 1 1 0 d b e 9 c b d "   C o n t e n t T y p e I d = " 0 x 0 1 0 1 "   P r e v i o u s V a l u e = " f a l s e " / > 
</file>

<file path=customXml/item3.xml>��< ? x m l   v e r s i o n = " 1 . 0 " ? > < c t : c o n t e n t T y p e S c h e m a   c t : _ = " "   m a : _ = " "   m a : c o n t e n t T y p e N a m e = " D o c u m e n t "   m a : c o n t e n t T y p e I D = " 0 x 0 1 0 1 0 0 C 1 7 A 4 B 6 9 E F 5 6 E 9 4 C 8 2 7 9 2 4 D C 4 B 4 9 0 2 3 1 "   m a : c o n t e n t T y p e V e r s i o n = " 1 6 "   m a : c o n t e n t T y p e D e s c r i p t i o n = " C r e a t e   a   n e w   d o c u m e n t . "   m a : c o n t e n t T y p e S c o p e = " "   m a : v e r s i o n I D = " 9 9 1 2 d 1 9 7 7 6 9 8 3 c 6 a a d e 2 9 a 3 6 8 6 f 1 c 7 9 f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b 1 f 0 1 f d 9 0 8 8 4 8 d e 8 9 4 b 0 f c 5 c a c 9 f 1 0 9 3 "   n s 3 : _ = " "   n s 4 : _ = " "   n s 5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3 = " 7 1 c 5 a a f 6 - e 6 c e - 4 6 5 b - b 8 7 3 - 5 1 4 8 d 2 a 4 c 1 0 5 "   x m l n s : n s 4 = " e 0 d 6 c 3 3 3 - 3 6 1 2 - 4 d 6 5 - a 7 f 4 - 5 9 7 6 e b 4 2 d 4 6 a "   x m l n s : n s 5 = " c 6 7 c 7 3 1 b - 6 9 6 e - 4 d 2 0 - 8 6 6 4 - f e e 8 9 4 3 d 9 c c 6 " >  
 < x s d : i m p o r t   n a m e s p a c e = " 7 1 c 5 a a f 6 - e 6 c e - 4 6 5 b - b 8 7 3 - 5 1 4 8 d 2 a 4 c 1 0 5 " / >  
 < x s d : i m p o r t   n a m e s p a c e = " e 0 d 6 c 3 3 3 - 3 6 1 2 - 4 d 6 5 - a 7 f 4 - 5 9 7 6 e b 4 2 d 4 6 a " / >  
 < x s d : i m p o r t   n a m e s p a c e = " c 6 7 c 7 3 1 b - 6 9 6 e - 4 d 2 0 - 8 6 6 4 - f e e 8 9 4 3 d 9 c c 6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3 : _ d l c _ D o c I d "   m i n O c c u r s = " 0 " / >  
 < x s d : e l e m e n t   r e f = " n s 3 : _ d l c _ D o c I d U r l "   m i n O c c u r s = " 0 " / >  
 < x s d : e l e m e n t   r e f = " n s 3 : _ d l c _ D o c I d P e r s i s t I d "   m i n O c c u r s = " 0 " / >  
 < x s d : e l e m e n t   r e f = " n s 3 : H i d e F r o m D e l v e "   m i n O c c u r s = " 0 " / >  
 < x s d : e l e m e n t   r e f = " n s 4 : M e d i a S e r v i c e M e t a d a t a "   m i n O c c u r s = " 0 " / >  
 < x s d : e l e m e n t   r e f = " n s 4 : M e d i a S e r v i c e F a s t M e t a d a t a "   m i n O c c u r s = " 0 " / >  
 < x s d : e l e m e n t   r e f = " n s 4 : M e d i a S e r v i c e D a t e T a k e n "   m i n O c c u r s = " 0 " / >  
 < x s d : e l e m e n t   r e f = " n s 4 : M e d i a S e r v i c e A u t o T a g s "   m i n O c c u r s = " 0 " / >  
 < x s d : e l e m e n t   r e f = " n s 4 : M e d i a S e r v i c e O C R "   m i n O c c u r s = " 0 " / >  
 < x s d : e l e m e n t   r e f = " n s 4 : M e d i a S e r v i c e G e n e r a t i o n T i m e "   m i n O c c u r s = " 0 " / >  
 < x s d : e l e m e n t   r e f = " n s 4 : M e d i a S e r v i c e E v e n t H a s h C o d e "   m i n O c c u r s = " 0 " / >  
 < x s d : e l e m e n t   r e f = " n s 4 : M e d i a S e r v i c e L o c a t i o n "   m i n O c c u r s = " 0 " / >  
 < x s d : e l e m e n t   r e f = " n s 5 : S h a r e d W i t h U s e r s "   m i n O c c u r s = " 0 " / >  
 < x s d : e l e m e n t   r e f = " n s 5 : S h a r e d W i t h D e t a i l s "   m i n O c c u r s = " 0 " / >  
 < x s d : e l e m e n t   r e f = " n s 5 : S h a r i n g H i n t H a s h "   m i n O c c u r s = " 0 " / >  
 < x s d : e l e m e n t   r e f = " n s 4 : M e d i a S e r v i c e A u t o K e y P o i n t s "   m i n O c c u r s = " 0 " / >  
 < x s d : e l e m e n t   r e f = " n s 4 : M e d i a S e r v i c e K e y P o i n t s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1 c 5 a a f 6 - e 6 c e - 4 6 5 b - b 8 7 3 - 5 1 4 8 d 2 a 4 c 1 0 5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d l c _ D o c I d "   m a : i n d e x = " 8 "   n i l l a b l e = " t r u e "   m a : d i s p l a y N a m e = " D o c u m e n t   I D   V a l u e "   m a : d e s c r i p t i o n = " T h e   v a l u e   o f   t h e   d o c u m e n t   I D   a s s i g n e d   t o   t h i s   i t e m . "   m a : i n t e r n a l N a m e = " _ d l c _ D o c I d "   m a : r e a d O n l y = " t r u e " >  
 < x s d : s i m p l e T y p e >  
 < x s d : r e s t r i c t i o n   b a s e = " d m s : T e x t " / >  
 < / x s d : s i m p l e T y p e >  
 < / x s d : e l e m e n t >  
 < x s d : e l e m e n t   n a m e = " _ d l c _ D o c I d U r l "   m a : i n d e x = " 9 "   n i l l a b l e = " t r u e "   m a : d i s p l a y N a m e = " D o c u m e n t   I D "   m a : d e s c r i p t i o n = " P e r m a n e n t   l i n k   t o   t h i s   d o c u m e n t . "   m a : h i d d e n = " t r u e "   m a : i n t e r n a l N a m e = " _ d l c _ D o c I d U r l "   m a : r e a d O n l y = " t r u e " >  
 < x s d : c o m p l e x T y p e >  
 < x s d : c o m p l e x C o n t e n t >  
 < x s d : e x t e n s i o n   b a s e = " d m s : U R L " >  
 < x s d : s e q u e n c e >  
 < x s d : e l e m e n t   n a m e = " U r l "   t y p e = " d m s : V a l i d U r l "   m i n O c c u r s = " 0 "   n i l l a b l e = " t r u e " / >  
 < x s d : e l e m e n t   n a m e = " D e s c r i p t i o n "   t y p e = " x s d : s t r i n g "   n i l l a b l e = " t r u e " / >  
 < / x s d : s e q u e n c e >  
 < / x s d : e x t e n s i o n >  
 < / x s d : c o m p l e x C o n t e n t >  
 < / x s d : c o m p l e x T y p e >  
 < / x s d : e l e m e n t >  
 < x s d : e l e m e n t   n a m e = " _ d l c _ D o c I d P e r s i s t I d "   m a : i n d e x = " 1 0 "   n i l l a b l e = " t r u e "   m a : d i s p l a y N a m e = " P e r s i s t   I D "   m a : d e s c r i p t i o n = " K e e p   I D   o n   a d d . "   m a : h i d d e n = " t r u e "   m a : i n t e r n a l N a m e = " _ d l c _ D o c I d P e r s i s t I d "   m a : r e a d O n l y = " t r u e " >  
 < x s d : s i m p l e T y p e >  
 < x s d : r e s t r i c t i o n   b a s e = " d m s : B o o l e a n " / >  
 < / x s d : s i m p l e T y p e >  
 < / x s d : e l e m e n t >  
 < x s d : e l e m e n t   n a m e = " H i d e F r o m D e l v e "   m a : i n d e x = " 1 1 "   n i l l a b l e = " t r u e "   m a : d i s p l a y N a m e = " H i d e F r o m D e l v e "   m a : d e f a u l t = " 0 "   m a : i n t e r n a l N a m e = " H i d e F r o m D e l v e " >  
 < x s d : s i m p l e T y p e >  
 < x s d : r e s t r i c t i o n   b a s e = " d m s : B o o l e a n " / >  
 < / x s d : s i m p l e T y p e >  
 < / x s d : e l e m e n t >  
 < / x s d : s c h e m a >  
 < x s d : s c h e m a   t a r g e t N a m e s p a c e = " e 0 d 6 c 3 3 3 - 3 6 1 2 - 4 d 6 5 - a 7 f 4 - 5 9 7 6 e b 4 2 d 4 6 a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M e d i a S e r v i c e M e t a d a t a "   m a : i n d e x = " 1 2 "   n i l l a b l e = " t r u e "   m a : d i s p l a y N a m e = " M e d i a S e r v i c e M e t a d a t a "   m a : h i d d e n = " t r u e "   m a : i n t e r n a l N a m e = " M e d i a S e r v i c e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F a s t M e t a d a t a "   m a : i n d e x = " 1 3 "   n i l l a b l e = " t r u e "   m a : d i s p l a y N a m e = " M e d i a S e r v i c e F a s t M e t a d a t a "   m a : h i d d e n = " t r u e "   m a : i n t e r n a l N a m e = " M e d i a S e r v i c e F a s t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D a t e T a k e n "   m a : i n d e x = " 1 4 "   n i l l a b l e = " t r u e "   m a : d i s p l a y N a m e = " M e d i a S e r v i c e D a t e T a k e n "   m a : h i d d e n = " t r u e "   m a : i n t e r n a l N a m e = " M e d i a S e r v i c e D a t e T a k e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T a g s "   m a : i n d e x = " 1 5 "   n i l l a b l e = " t r u e "   m a : d i s p l a y N a m e = " T a g s "   m a : i n t e r n a l N a m e = " M e d i a S e r v i c e A u t o T a g s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O C R "   m a : i n d e x = " 1 6 "   n i l l a b l e = " t r u e "   m a : d i s p l a y N a m e = " E x t r a c t e d   T e x t "   m a : i n t e r n a l N a m e = " M e d i a S e r v i c e O C R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G e n e r a t i o n T i m e "   m a : i n d e x = " 1 7 "   n i l l a b l e = " t r u e "   m a : d i s p l a y N a m e = " M e d i a S e r v i c e G e n e r a t i o n T i m e "   m a : h i d d e n = " t r u e "   m a : i n t e r n a l N a m e = " M e d i a S e r v i c e G e n e r a t i o n T i m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E v e n t H a s h C o d e "   m a : i n d e x = " 1 8 "   n i l l a b l e = " t r u e "   m a : d i s p l a y N a m e = " M e d i a S e r v i c e E v e n t H a s h C o d e "   m a : h i d d e n = " t r u e "   m a : i n t e r n a l N a m e = " M e d i a S e r v i c e E v e n t H a s h C o d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L o c a t i o n "   m a : i n d e x = " 1 9 "   n i l l a b l e = " t r u e "   m a : d i s p l a y N a m e = " L o c a t i o n "   m a : i n t e r n a l N a m e = " M e d i a S e r v i c e L o c a t i o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K e y P o i n t s "   m a : i n d e x = " 2 3 "   n i l l a b l e = " t r u e "   m a : d i s p l a y N a m e = " M e d i a S e r v i c e A u t o K e y P o i n t s "   m a : h i d d e n = " t r u e "   m a : i n t e r n a l N a m e = " M e d i a S e r v i c e A u t o K e y P o i n t s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K e y P o i n t s "   m a : i n d e x = " 2 4 "   n i l l a b l e = " t r u e "   m a : d i s p l a y N a m e = " K e y P o i n t s "   m a : i n t e r n a l N a m e = " M e d i a S e r v i c e K e y P o i n t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/ x s d : s c h e m a >  
 < x s d : s c h e m a   t a r g e t N a m e s p a c e = " c 6 7 c 7 3 1 b - 6 9 6 e - 4 d 2 0 - 8 6 6 4 - f e e 8 9 4 3 d 9 c c 6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S h a r e d W i t h U s e r s "   m a : i n d e x = " 2 0 "   n i l l a b l e = " t r u e "   m a : d i s p l a y N a m e = " S h a r e d   W i t h "   m a : i n t e r n a l N a m e = " S h a r e d W i t h U s e r s "   m a : r e a d O n l y = " t r u e " >  
 < x s d : c o m p l e x T y p e >  
 < x s d : c o m p l e x C o n t e n t >  
 < x s d : e x t e n s i o n   b a s e = " d m s : U s e r M u l t i " >  
 < x s d : s e q u e n c e >  
 < x s d : e l e m e n t   n a m e = " U s e r I n f o "   m i n O c c u r s = " 0 "   m a x O c c u r s = " u n b o u n d e d " >  
 < x s d : c o m p l e x T y p e >  
 < x s d : s e q u e n c e >  
 < x s d : e l e m e n t   n a m e = " D i s p l a y N a m e "   t y p e = " x s d : s t r i n g "   m i n O c c u r s = " 0 " / >  
 < x s d : e l e m e n t   n a m e = " A c c o u n t I d "   t y p e = " d m s : U s e r I d "   m i n O c c u r s = " 0 "   n i l l a b l e = " t r u e " / >  
 < x s d : e l e m e n t   n a m e = " A c c o u n t T y p e "   t y p e = " x s d : s t r i n g "   m i n O c c u r s = " 0 " / >  
 < / x s d : s e q u e n c e >  
 < / x s d : c o m p l e x T y p e >  
 < / x s d : e l e m e n t >  
 < / x s d : s e q u e n c e >  
 < / x s d : e x t e n s i o n >  
 < / x s d : c o m p l e x C o n t e n t >  
 < / x s d : c o m p l e x T y p e >  
 < / x s d : e l e m e n t >  
 < x s d : e l e m e n t   n a m e = " S h a r e d W i t h D e t a i l s "   m a : i n d e x = " 2 1 "   n i l l a b l e = " t r u e "   m a : d i s p l a y N a m e = " S h a r e d   W i t h   D e t a i l s "   m a : i n t e r n a l N a m e = " S h a r e d W i t h D e t a i l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S h a r i n g H i n t H a s h "   m a : i n d e x = " 2 2 "   n i l l a b l e = " t r u e "   m a : d i s p l a y N a m e = " S h a r i n g   H i n t   H a s h "   m a : h i d d e n = " t r u e "   m a : i n t e r n a l N a m e = " S h a r i n g H i n t H a s h "   m a : r e a d O n l y = " t r u e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4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H i d e F r o m D e l v e   x m l n s = " 7 1 c 5 a a f 6 - e 6 c e - 4 6 5 b - b 8 7 3 - 5 1 4 8 d 2 a 4 c 1 0 5 " > f a l s e < / H i d e F r o m D e l v e > < / d o c u m e n t M a n a g e m e n t > < / p : p r o p e r t i e s > 
</file>

<file path=customXml/item5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CD561E15-ED7D-426C-AAA3-BE3BEEF7B6CC}">
  <ds:schemaRefs/>
</ds:datastoreItem>
</file>

<file path=customXml/itemProps2.xml><?xml version="1.0" encoding="utf-8"?>
<ds:datastoreItem xmlns:ds="http://schemas.openxmlformats.org/officeDocument/2006/customXml" ds:itemID="{889FBBD8-3D06-492C-9E53-CCC01A1B933A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1DD099C7-CF44-471D-B7DF-D246DF2BD038}">
  <ds:schemaRefs/>
</ds:datastoreItem>
</file>

<file path=customXml/itemProps5.xml><?xml version="1.0" encoding="utf-8"?>
<ds:datastoreItem xmlns:ds="http://schemas.openxmlformats.org/officeDocument/2006/customXml" ds:itemID="{6C244691-0162-45DC-8925-D69A4F52A0C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1180</Words>
  <Application>WPS 演示</Application>
  <PresentationFormat>On-screen Show (4:3)</PresentationFormat>
  <Paragraphs>105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‘PLMNNPN_SEC’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</cp:lastModifiedBy>
  <cp:revision>1314</cp:revision>
  <dcterms:created xsi:type="dcterms:W3CDTF">2008-08-30T09:32:00Z</dcterms:created>
  <dcterms:modified xsi:type="dcterms:W3CDTF">2024-08-27T01:42:34Z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750F68D371374D7AA4D1742DA4947881</vt:lpwstr>
  </property>
  <property fmtid="{D5CDD505-2E9C-101B-9397-08002B2CF9AE}" pid="14" name="KSOProductBuildVer">
    <vt:lpwstr>2052-11.8.2.12085</vt:lpwstr>
  </property>
</Properties>
</file>