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5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6357" autoAdjust="0"/>
  </p:normalViewPr>
  <p:slideViewPr>
    <p:cSldViewPr snapToGrid="0">
      <p:cViewPr varScale="1">
        <p:scale>
          <a:sx n="156" d="100"/>
          <a:sy n="156" d="100"/>
        </p:scale>
        <p:origin x="205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8/28/2024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8/28/2024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</a:t>
            </a:r>
            <a:r>
              <a:rPr lang="en-US" altLang="zh-CN" sz="1200" dirty="0">
                <a:solidFill>
                  <a:schemeClr val="bg1"/>
                </a:solidFill>
              </a:rPr>
              <a:t>May </a:t>
            </a:r>
            <a:r>
              <a:rPr lang="en-GB" altLang="de-DE" sz="1200" dirty="0">
                <a:solidFill>
                  <a:schemeClr val="bg1"/>
                </a:solidFill>
              </a:rPr>
              <a:t>22 –26,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GB" dirty="0" err="1"/>
              <a:t>FS_Energy_SEC</a:t>
            </a:r>
            <a:br>
              <a:rPr lang="en-GB" sz="32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</a:br>
            <a:r>
              <a:rPr lang="fr-FR" dirty="0"/>
              <a:t>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Bo Bjerrum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Ferhat Karakoc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1DF00F-074E-6718-E6D9-D6186064023D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B81DB92-47F3-A266-F473-2ED41952DF9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02116933"/>
              </p:ext>
            </p:extLst>
          </p:nvPr>
        </p:nvGraphicFramePr>
        <p:xfrm>
          <a:off x="582511" y="1289661"/>
          <a:ext cx="7194550" cy="234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660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314919372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Meeting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Deadlines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Notes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TU SID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TU WID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SA3#115-ADHOC (April)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SA3#116 (May)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Last meeting for new KI’s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SA3#117 (August)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SA#105 (September)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solidFill>
                            <a:srgbClr val="FF0000"/>
                          </a:solidFill>
                          <a:effectLst/>
                        </a:rPr>
                        <a:t>Send TR to SA for information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(Delayed due to missing SA/2/5 agreement on exposure architecture)</a:t>
                      </a:r>
                      <a:endParaRPr lang="en-DK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7978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SA3#118 (October)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 dirty="0">
                          <a:effectLst/>
                        </a:rPr>
                        <a:t>Last meeting for new solution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(Extended due to delay)</a:t>
                      </a:r>
                      <a:endParaRPr lang="en-DK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SA3#119 (November)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Closure of SID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Potential proposal </a:t>
                      </a:r>
                      <a:r>
                        <a:rPr lang="en-DK" sz="1100">
                          <a:effectLst/>
                        </a:rPr>
                        <a:t>of WID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SA#10</a:t>
                      </a:r>
                      <a:r>
                        <a:rPr lang="en-US" sz="1100">
                          <a:effectLst/>
                        </a:rPr>
                        <a:t>6</a:t>
                      </a:r>
                      <a:r>
                        <a:rPr lang="en-DK" sz="1100">
                          <a:effectLst/>
                        </a:rPr>
                        <a:t> (December)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Send TR to SA 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SA3#120 (Feb - 2025)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Normative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SA3#121 (April - 2025)  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Normative work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>
                <a:solidFill>
                  <a:srgbClr val="FF0000"/>
                </a:solidFill>
              </a:rPr>
              <a:t>Overall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764414" y="458664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</a:rPr>
              <a:t>FS_Energy_SEC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8D28839-F386-5856-516E-CF21F6CC5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3339" y="-15519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D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19AE45-3C15-5DBF-3F5F-CE2BEE8EAA15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33.766 v0.3.0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2 key </a:t>
            </a:r>
            <a:r>
              <a:rPr lang="de-DE" altLang="de-DE" sz="1400" dirty="0" err="1"/>
              <a:t>issues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and</a:t>
            </a:r>
            <a:r>
              <a:rPr lang="de-DE" altLang="de-DE" sz="1400" dirty="0"/>
              <a:t> 3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</a:t>
            </a:r>
            <a:r>
              <a:rPr lang="da-DK" sz="1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FS_EnergySys</a:t>
            </a:r>
            <a:r>
              <a:rPr lang="en-US" sz="1600" dirty="0"/>
              <a:t>, TR 23.700-66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Conclusion on architectural direction for exposure.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FF0000"/>
                </a:solidFill>
              </a:rPr>
              <a:t>FS_Energy_SEC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status after SA3#117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477933"/>
              </p:ext>
            </p:extLst>
          </p:nvPr>
        </p:nvGraphicFramePr>
        <p:xfrm>
          <a:off x="302269" y="1253907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security aspects of energy saving in 5G</a:t>
                      </a:r>
                      <a:endParaRPr lang="en-DK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</a:rPr>
                        <a:t>FS_Energy_SEC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70 %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33.766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36ECB67-E459-291F-7238-7156DAAC3E86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SA2 has concluded their study without a clear architectural direction. The decision is left to the plenary.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Next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Resolve EN in key issues, discuss new solutions, evaluate solutions and conclude the key issues.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If </a:t>
            </a:r>
            <a:r>
              <a:rPr lang="en-US" altLang="zh-CN" sz="1200" dirty="0"/>
              <a:t>architectural direction for exposure cannot be agreed the study will be delayed.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FS_Energy_SEC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SA3#117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2F38F0-B64C-8811-4D38-08C7C6084D7B}"/>
              </a:ext>
            </a:extLst>
          </p:cNvPr>
          <p:cNvSpPr/>
          <p:nvPr/>
        </p:nvSpPr>
        <p:spPr bwMode="auto">
          <a:xfrm>
            <a:off x="582511" y="6399336"/>
            <a:ext cx="1838472" cy="243840"/>
          </a:xfrm>
          <a:prstGeom prst="rect">
            <a:avLst/>
          </a:prstGeom>
          <a:solidFill>
            <a:srgbClr val="72AF2F"/>
          </a:solidFill>
          <a:ln w="9525" cap="flat" cmpd="sng" algn="ctr">
            <a:solidFill>
              <a:srgbClr val="72A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71c5aaf6-e6ce-465b-b873-5148d2a4c105"/>
    <ds:schemaRef ds:uri="http://schemas.microsoft.com/office/2006/documentManagement/types"/>
    <ds:schemaRef ds:uri="c67c731b-696e-4d20-8664-fee8943d9cc6"/>
    <ds:schemaRef ds:uri="e0d6c333-3612-4d65-a7f4-5976eb42d46a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8333</TotalTime>
  <Words>309</Words>
  <Application>Microsoft Office PowerPoint</Application>
  <PresentationFormat>On-screen Show (4:3)</PresentationFormat>
  <Paragraphs>99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FS_Energy_SEC  </vt:lpstr>
      <vt:lpstr>PowerPoint Presentation</vt:lpstr>
      <vt:lpstr>PowerPoint Presentation</vt:lpstr>
      <vt:lpstr>FS_Energy_SEC  status after SA3#117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Nokia1</cp:lastModifiedBy>
  <cp:revision>1394</cp:revision>
  <dcterms:created xsi:type="dcterms:W3CDTF">2008-08-30T09:32:10Z</dcterms:created>
  <dcterms:modified xsi:type="dcterms:W3CDTF">2024-08-28T08:23:48Z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