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2" r:id="rId9"/>
    <p:sldId id="794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02" d="100"/>
          <a:sy n="102" d="100"/>
        </p:scale>
        <p:origin x="91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8/26/2024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8/26/2024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22333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 smtClean="0"/>
              <a:t>SA3#117</a:t>
            </a: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</a:t>
            </a:r>
            <a:r>
              <a:rPr lang="fr-FR" b="1" dirty="0" smtClean="0"/>
              <a:t>MCXSec4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Tim Woodward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Motorola Solutions, </a:t>
            </a:r>
            <a:r>
              <a:rPr lang="en-GB" sz="1800" b="1" dirty="0" err="1" smtClean="0">
                <a:latin typeface="Arial" charset="0"/>
              </a:rPr>
              <a:t>Inc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endParaRPr lang="en-CA" sz="18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TUs planned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0.3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CA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SA3#119 </a:t>
            </a:r>
            <a:r>
              <a:rPr lang="en-CA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meeting -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Finalize security architecture for MC Logging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Finalize security architecture for MC Gateway UE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400" b="1" dirty="0">
                <a:solidFill>
                  <a:srgbClr val="FF0000"/>
                </a:solidFill>
              </a:rPr>
              <a:t>MCXSec4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overall </a:t>
            </a:r>
            <a:r>
              <a:rPr lang="en-US" sz="2400" dirty="0">
                <a:solidFill>
                  <a:srgbClr val="FF0000"/>
                </a:solidFill>
              </a:rPr>
              <a:t>plan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 smtClean="0"/>
              <a:t>Feature is progressing according to plan</a:t>
            </a:r>
            <a:endParaRPr lang="de-DE" altLang="de-DE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450"/>
              </a:spcAft>
              <a:defRPr/>
            </a:pPr>
            <a:r>
              <a:rPr lang="en-US" sz="1200" dirty="0"/>
              <a:t>SA6 MC Logging Architecture</a:t>
            </a:r>
          </a:p>
          <a:p>
            <a:pPr lvl="1">
              <a:spcBef>
                <a:spcPts val="0"/>
              </a:spcBef>
              <a:spcAft>
                <a:spcPts val="450"/>
              </a:spcAft>
              <a:defRPr/>
            </a:pPr>
            <a:r>
              <a:rPr lang="en-US" sz="1200" dirty="0"/>
              <a:t>SA6 MC Gateway Architecture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 smtClean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</a:t>
            </a: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 identified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000" b="1" dirty="0" smtClean="0">
                <a:solidFill>
                  <a:srgbClr val="FF0000"/>
                </a:solidFill>
              </a:rPr>
              <a:t>MCXSec4</a:t>
            </a:r>
            <a:r>
              <a:rPr lang="en-US" alt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status </a:t>
            </a:r>
            <a:r>
              <a:rPr lang="en-US" sz="2000" dirty="0">
                <a:solidFill>
                  <a:srgbClr val="FF0000"/>
                </a:solidFill>
              </a:rPr>
              <a:t>after SA3#116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34102"/>
              </p:ext>
            </p:extLst>
          </p:nvPr>
        </p:nvGraphicFramePr>
        <p:xfrm>
          <a:off x="301625" y="1287463"/>
          <a:ext cx="8687186" cy="665437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80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12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61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12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706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43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1020035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001" marR="27001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Mission Critical security enhancements phase </a:t>
                      </a:r>
                      <a:r>
                        <a:rPr lang="en-US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3" marR="68583" marT="34186" marB="34186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MCXSec4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3" marR="68583" marT="34186" marB="34186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001" marR="27001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27001" marR="27001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 -2025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001" marR="27001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001" marR="27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 i="0" u="none" strike="noStrike" dirty="0" smtClean="0"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  <a:endParaRPr lang="en-GB" sz="1200" dirty="0">
                        <a:solidFill>
                          <a:srgbClr val="FF3300"/>
                        </a:solidFill>
                      </a:endParaRPr>
                    </a:p>
                  </a:txBody>
                  <a:tcPr marL="27001" marR="2700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TS 33.180</a:t>
                      </a:r>
                    </a:p>
                  </a:txBody>
                  <a:tcPr marL="27001" marR="27001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/>
              <a:t>NONE</a:t>
            </a:r>
            <a:endParaRPr lang="de-DE" altLang="de-DE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 smtClean="0"/>
              <a:t>SA3#116 – </a:t>
            </a:r>
            <a:r>
              <a:rPr lang="en-GB" sz="1200" dirty="0" smtClean="0"/>
              <a:t>0.1</a:t>
            </a: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remaining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 smtClean="0"/>
              <a:t>SA3#116 </a:t>
            </a:r>
            <a:r>
              <a:rPr lang="en-GB" sz="1200" b="1" dirty="0" smtClean="0"/>
              <a:t>- </a:t>
            </a:r>
            <a:r>
              <a:rPr lang="en-GB" sz="1200" b="1" dirty="0" smtClean="0"/>
              <a:t>0.2</a:t>
            </a: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GB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zh-CN" sz="1200" dirty="0" smtClean="0">
                <a:solidFill>
                  <a:prstClr val="black"/>
                </a:solidFill>
                <a:latin typeface="Calibri"/>
                <a:ea typeface="宋体" panose="02010600030101010101" pitchFamily="2" charset="-122"/>
                <a:cs typeface="+mn-cs"/>
              </a:rPr>
              <a:t>TSG#106</a:t>
            </a: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737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000" b="1" dirty="0">
                <a:solidFill>
                  <a:srgbClr val="FF0000"/>
                </a:solidFill>
              </a:rPr>
              <a:t>MCXSec4</a:t>
            </a:r>
            <a:r>
              <a:rPr lang="en-US" alt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pending </a:t>
            </a:r>
            <a:r>
              <a:rPr lang="en-US" sz="2000" dirty="0">
                <a:solidFill>
                  <a:srgbClr val="FF0000"/>
                </a:solidFill>
              </a:rPr>
              <a:t>work and plan for completion</a:t>
            </a:r>
          </a:p>
        </p:txBody>
      </p:sp>
    </p:spTree>
    <p:extLst>
      <p:ext uri="{BB962C8B-B14F-4D97-AF65-F5344CB8AC3E}">
        <p14:creationId xmlns:p14="http://schemas.microsoft.com/office/powerpoint/2010/main" val="295450083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1DD099C7-CF44-471D-B7DF-D246DF2BD038}">
  <ds:schemaRefs>
    <ds:schemaRef ds:uri="http://schemas.microsoft.com/office/infopath/2007/PartnerControls"/>
    <ds:schemaRef ds:uri="http://purl.org/dc/terms/"/>
    <ds:schemaRef ds:uri="71c5aaf6-e6ce-465b-b873-5148d2a4c105"/>
    <ds:schemaRef ds:uri="http://schemas.microsoft.com/office/2006/documentManagement/types"/>
    <ds:schemaRef ds:uri="e0d6c333-3612-4d65-a7f4-5976eb42d46a"/>
    <ds:schemaRef ds:uri="http://schemas.openxmlformats.org/package/2006/metadata/core-properties"/>
    <ds:schemaRef ds:uri="http://purl.org/dc/elements/1.1/"/>
    <ds:schemaRef ds:uri="http://www.w3.org/XML/1998/namespace"/>
    <ds:schemaRef ds:uri="c67c731b-696e-4d20-8664-fee8943d9cc6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8321</TotalTime>
  <Words>125</Words>
  <Application>Microsoft Office PowerPoint</Application>
  <PresentationFormat>On-screen Show (4:3)</PresentationFormat>
  <Paragraphs>62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宋体</vt:lpstr>
      <vt:lpstr>Arial</vt:lpstr>
      <vt:lpstr>Calibri</vt:lpstr>
      <vt:lpstr>Symbol</vt:lpstr>
      <vt:lpstr>Times New Roman</vt:lpstr>
      <vt:lpstr>Office Theme</vt:lpstr>
      <vt:lpstr>SA WG3 Status report for MCXSec4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Tim Woodward</cp:lastModifiedBy>
  <cp:revision>1312</cp:revision>
  <dcterms:created xsi:type="dcterms:W3CDTF">2008-08-30T09:32:10Z</dcterms:created>
  <dcterms:modified xsi:type="dcterms:W3CDTF">2024-08-26T13:15:36Z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