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3489A-CAC8-44CF-9B43-5E5193AE4512}" v="2" dt="2024-08-30T18:25:17.32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4" d="100"/>
          <a:sy n="64" d="100"/>
        </p:scale>
        <p:origin x="109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4D5F8096-C3E0-44C9-A179-A9D8E84A4ECF}"/>
    <pc:docChg chg="undo custSel modSld sldOrd">
      <pc:chgData name="Vlasios Tsiatsis" userId="3714e57f-197d-4688-a484-9c6b2244d728" providerId="ADAL" clId="{4D5F8096-C3E0-44C9-A179-A9D8E84A4ECF}" dt="2024-05-31T13:30:48.157" v="1725" actId="20577"/>
      <pc:docMkLst>
        <pc:docMk/>
      </pc:docMkLst>
      <pc:sldChg chg="modSp mod">
        <pc:chgData name="Vlasios Tsiatsis" userId="3714e57f-197d-4688-a484-9c6b2244d728" providerId="ADAL" clId="{4D5F8096-C3E0-44C9-A179-A9D8E84A4ECF}" dt="2024-05-31T08:33:01.196" v="57" actId="20577"/>
        <pc:sldMkLst>
          <pc:docMk/>
          <pc:sldMk cId="0" sldId="303"/>
        </pc:sldMkLst>
        <pc:spChg chg="mod">
          <ac:chgData name="Vlasios Tsiatsis" userId="3714e57f-197d-4688-a484-9c6b2244d728" providerId="ADAL" clId="{4D5F8096-C3E0-44C9-A179-A9D8E84A4ECF}" dt="2024-05-31T08:32:36.594" v="55" actId="108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Vlasios Tsiatsis" userId="3714e57f-197d-4688-a484-9c6b2244d728" providerId="ADAL" clId="{4D5F8096-C3E0-44C9-A179-A9D8E84A4ECF}" dt="2024-05-31T08:33:01.196" v="57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 ord">
        <pc:chgData name="Vlasios Tsiatsis" userId="3714e57f-197d-4688-a484-9c6b2244d728" providerId="ADAL" clId="{4D5F8096-C3E0-44C9-A179-A9D8E84A4ECF}" dt="2024-05-31T13:30:48.157" v="1725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4D5F8096-C3E0-44C9-A179-A9D8E84A4ECF}" dt="2024-05-31T08:58:49.727" v="76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29:03.932" v="164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4D5F8096-C3E0-44C9-A179-A9D8E84A4ECF}" dt="2024-05-31T13:30:48.157" v="172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4D5F8096-C3E0-44C9-A179-A9D8E84A4ECF}" dt="2024-05-31T13:26:16.633" v="142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4D5F8096-C3E0-44C9-A179-A9D8E84A4ECF}" dt="2024-05-31T08:33:20.608" v="60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4D5F8096-C3E0-44C9-A179-A9D8E84A4ECF}" dt="2024-05-31T13:26:16.633" v="142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4D5F8096-C3E0-44C9-A179-A9D8E84A4ECF}" dt="2024-05-31T13:30:06.732" v="1721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4D5F8096-C3E0-44C9-A179-A9D8E84A4ECF}" dt="2024-05-31T08:59:00.106" v="768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30:06.732" v="1721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  <pc:docChgLst>
    <pc:chgData name="Vlasios Tsiatsis" userId="3714e57f-197d-4688-a484-9c6b2244d728" providerId="ADAL" clId="{1323489A-CAC8-44CF-9B43-5E5193AE4512}"/>
    <pc:docChg chg="custSel modSld modMainMaster">
      <pc:chgData name="Vlasios Tsiatsis" userId="3714e57f-197d-4688-a484-9c6b2244d728" providerId="ADAL" clId="{1323489A-CAC8-44CF-9B43-5E5193AE4512}" dt="2024-08-30T18:31:59.683" v="123" actId="20577"/>
      <pc:docMkLst>
        <pc:docMk/>
      </pc:docMkLst>
      <pc:sldChg chg="modSp mod">
        <pc:chgData name="Vlasios Tsiatsis" userId="3714e57f-197d-4688-a484-9c6b2244d728" providerId="ADAL" clId="{1323489A-CAC8-44CF-9B43-5E5193AE4512}" dt="2024-08-30T18:30:47.805" v="96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1323489A-CAC8-44CF-9B43-5E5193AE4512}" dt="2024-08-30T18:30:47.805" v="9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1323489A-CAC8-44CF-9B43-5E5193AE4512}" dt="2024-08-30T18:29:34.113" v="7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1323489A-CAC8-44CF-9B43-5E5193AE4512}" dt="2024-08-30T18:27:01.840" v="2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1323489A-CAC8-44CF-9B43-5E5193AE4512}" dt="2024-08-30T18:26:12.193" v="16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1323489A-CAC8-44CF-9B43-5E5193AE4512}" dt="2024-08-30T18:26:12.193" v="16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1323489A-CAC8-44CF-9B43-5E5193AE4512}" dt="2024-08-30T18:31:59.683" v="123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1323489A-CAC8-44CF-9B43-5E5193AE4512}" dt="2024-08-30T18:31:59.683" v="123" actId="20577"/>
          <ac:spMkLst>
            <pc:docMk/>
            <pc:sldMk cId="2954500837" sldId="794"/>
            <ac:spMk id="29716" creationId="{00000000-0000-0000-0000-000000000000}"/>
          </ac:spMkLst>
        </pc:spChg>
      </pc:sldChg>
      <pc:sldMasterChg chg="modSp mod">
        <pc:chgData name="Vlasios Tsiatsis" userId="3714e57f-197d-4688-a484-9c6b2244d728" providerId="ADAL" clId="{1323489A-CAC8-44CF-9B43-5E5193AE4512}" dt="2024-08-30T18:25:21.312" v="3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1323489A-CAC8-44CF-9B43-5E5193AE4512}" dt="2024-08-30T18:25:21.312" v="3" actId="20577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2024-08-30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2024-08-30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FS_NG_RTC_SEC_Ph2</a:t>
            </a:r>
            <a:br>
              <a:rPr lang="fr-FR" dirty="0"/>
            </a:br>
            <a:r>
              <a:rPr lang="en-GB" sz="1800" dirty="0"/>
              <a:t>Study on the security support for the Next Generation Real Time Communication services phase 2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latin typeface="Arial" charset="0"/>
              </a:rPr>
              <a:t>Vlasios Tsiatsis, Ericsson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Arial" charset="0"/>
              </a:rPr>
              <a:t>Xiaoting Huang, 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TUs planned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In SA3#118 (October)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Updates of existing solutions, few or no new solutions are expected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First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for consideration, potential WID proposal agreement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SA3#119 (November)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solution updates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 conc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agreement is expected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conditionally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Draft TR 33.790 for information and approval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 meetings in 2025 Q1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Conclude potential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FS_NG_RTC_SEC_Ph2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33.790 v0.3.0 contains the scope, assumptions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#1: Third party specific identities with Rel-18 key issue formulation, Editor’s Note for SA2 progress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#2: Security of IMS based Avatar Communication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#3: Security and privacy aspects of IMS DC capability exposure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All key issues depend on the progress of the corresponding SA2 study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The TR includes 12 solutions, 4 for KI#1, 5 for KI#2 and 3 for KI#3, most of which have Editor’s Notes stating the dependency of the SA3 study on the SA2 study.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SA2 study documented in TR 23.700-77 and SA3 concluded solutions depend heavily on concluded SA2 solutions and SA2 normative work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 and SA3 meetings are overlapping. 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/>
              <a:t>None</a:t>
            </a:r>
            <a:endParaRPr lang="en-US" altLang="zh-CN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400" dirty="0"/>
              <a:t>Normative work takes </a:t>
            </a:r>
            <a:r>
              <a:rPr lang="en-US" altLang="zh-CN" sz="1400" dirty="0"/>
              <a:t>more time due to dependencies and overlapping SA2 and SA3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 status after SA3#117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1056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support for the Next Generation Real Time Communication services phase 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SA2 study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All SA3 concluded solutions depend on the SA2 concluded solutions and </a:t>
            </a:r>
            <a:r>
              <a:rPr lang="en-GB" sz="1400"/>
              <a:t>normative work 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SA3#115Adhoc-e: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SA3#116: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SA3#118-SA3#120 (2025): 4.0 TUs for this study item and the potential work item corresponding to the study</a:t>
            </a:r>
            <a:endParaRPr lang="en-GB" sz="14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See earlier slide 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8342</TotalTime>
  <Words>429</Words>
  <Application>Microsoft Office PowerPoint</Application>
  <PresentationFormat>On-screen Show (4:3)</PresentationFormat>
  <Paragraphs>81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FS_NG_RTC_SEC_Ph2 Study on the security support for the Next Generation Real Time Communication services phase 2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1306</cp:revision>
  <dcterms:created xsi:type="dcterms:W3CDTF">2008-08-30T09:32:10Z</dcterms:created>
  <dcterms:modified xsi:type="dcterms:W3CDTF">2024-08-30T18:32:00Z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