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9" d="100"/>
          <a:sy n="99" d="100"/>
        </p:scale>
        <p:origin x="72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8/27/2024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8/27/2024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FS_AIoT_Sec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Marcus Wong – OPPO</a:t>
            </a:r>
          </a:p>
          <a:p>
            <a:pPr>
              <a:lnSpc>
                <a:spcPct val="80000"/>
              </a:lnSpc>
            </a:pPr>
            <a:r>
              <a:rPr lang="en-GB" sz="1800" b="1" dirty="0" err="1">
                <a:latin typeface="Arial" charset="0"/>
              </a:rPr>
              <a:t>Longhua</a:t>
            </a:r>
            <a:r>
              <a:rPr lang="en-GB" sz="1800" b="1" dirty="0">
                <a:latin typeface="Arial" charset="0"/>
              </a:rPr>
              <a:t> Guo - 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6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SA3#115-Adhoc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KIs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solutions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architecture and assumptions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additional solutions and evaluations agreed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initial conclusion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final solutions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more conclusions agreed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all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TR ready for SA plenary approval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FS_AIoT_Sec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123649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61 contributions from SA3#117 – 43 not treated (~ 3/4)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SA1 guidance and clarification regarding stage 1 requirement for A-IoT taking aspects such as the business models and scope of the lifecycle management into account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on stable architecture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RAN on device capabilities and protocol stack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Authentication requirements (what use cases requires authentication</a:t>
            </a:r>
            <a:r>
              <a:rPr lang="en-US" sz="1200" dirty="0">
                <a:solidFill>
                  <a:prstClr val="black"/>
                </a:solidFill>
              </a:rPr>
              <a:t>, whether authentication is mandatory, whether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authentication is one-way or mutual, which entity in the network to perform authentication,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. secure credential storage)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Communication security requirements cannot be agreed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Solutions to other KI cannot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be agreed due to dependencies with authentication and communication security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Without stable architecture from SA2 and clear SA1 guidance, authentication and communication security requirements cannot be finalized.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Without authentication and communication security requirements, solutions to authentication and communication KI cannot be proposed or discussed.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Not enough TU to deal </a:t>
            </a:r>
            <a:r>
              <a:rPr kumimoji="0" lang="en-US" altLang="zh-CN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with contention issues.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Without progress on security requirements and solutions, completion of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AIoT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security study in R19 is jeopardized.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37339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Ambient IoT services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FS_AIoT_Sec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+5%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Issue#1:  authentication requirement (e.g., network entity for authentication, use case for authentication, mandatory vs optional, one-way vs mutual authentication, secure credential storage, authentication in 3GPP layer vs application layer)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Issue#2: there is no agreement on communication security requirement (e.g., termination points of communication)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on stable architecture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RAN on device capabilities and protocol stack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SA1 guidance and clarification regarding stage 1 requirement for A-IoT taking aspects such as the business models and scope of the lifecycle management into account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</a:t>
            </a:r>
            <a:r>
              <a:rPr lang="en-GB" sz="1200" dirty="0" err="1"/>
              <a:t>AdHoc</a:t>
            </a:r>
            <a:r>
              <a:rPr lang="en-GB" sz="1200" dirty="0"/>
              <a:t>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SA3#117 – 2 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SA3#118 - 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SA3#119 -  1 TU</a:t>
            </a: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Pre-SA3#118: conference call(s) prior to the meeting #118 to progress untreated contributions, focus on solutions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SA3#118: Refine and finalize security requirements for authentication and communication, focus on solution proposals, evaluations and initial conclusions on KIs.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8645</TotalTime>
  <Words>509</Words>
  <Application>Microsoft Office PowerPoint</Application>
  <PresentationFormat>On-screen Show (4:3)</PresentationFormat>
  <Paragraphs>81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‘FS_AIoT_Sec’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1314</cp:revision>
  <dcterms:created xsi:type="dcterms:W3CDTF">2008-08-30T09:32:10Z</dcterms:created>
  <dcterms:modified xsi:type="dcterms:W3CDTF">2024-08-27T14:51:55Z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