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4B3840-4157-42D2-9648-6CEFDF9EB84D}" v="5" dt="2024-08-30T21:27:17.024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94963" autoAdjust="0"/>
  </p:normalViewPr>
  <p:slideViewPr>
    <p:cSldViewPr snapToGrid="0">
      <p:cViewPr varScale="1">
        <p:scale>
          <a:sx n="154" d="100"/>
          <a:sy n="154" d="100"/>
        </p:scale>
        <p:origin x="1950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sin Khan A" userId="d8e9035f-468b-4a5b-9349-16b059418f31" providerId="ADAL" clId="{E53FBF3D-FDCB-45B7-96F0-4D16691B9EFE}"/>
    <pc:docChg chg="undo redo custSel modSld">
      <pc:chgData name="Mohsin Khan A" userId="d8e9035f-468b-4a5b-9349-16b059418f31" providerId="ADAL" clId="{E53FBF3D-FDCB-45B7-96F0-4D16691B9EFE}" dt="2024-06-03T13:00:03.740" v="2394" actId="20577"/>
      <pc:docMkLst>
        <pc:docMk/>
      </pc:docMkLst>
      <pc:sldChg chg="modSp mod">
        <pc:chgData name="Mohsin Khan A" userId="d8e9035f-468b-4a5b-9349-16b059418f31" providerId="ADAL" clId="{E53FBF3D-FDCB-45B7-96F0-4D16691B9EFE}" dt="2024-06-03T06:57:32.565" v="62" actId="20577"/>
        <pc:sldMkLst>
          <pc:docMk/>
          <pc:sldMk cId="0" sldId="303"/>
        </pc:sldMkLst>
        <pc:spChg chg="mod">
          <ac:chgData name="Mohsin Khan A" userId="d8e9035f-468b-4a5b-9349-16b059418f31" providerId="ADAL" clId="{E53FBF3D-FDCB-45B7-96F0-4D16691B9EFE}" dt="2024-06-03T06:57:16.986" v="54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Mohsin Khan A" userId="d8e9035f-468b-4a5b-9349-16b059418f31" providerId="ADAL" clId="{E53FBF3D-FDCB-45B7-96F0-4D16691B9EFE}" dt="2024-06-03T06:57:32.565" v="62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Mohsin Khan A" userId="d8e9035f-468b-4a5b-9349-16b059418f31" providerId="ADAL" clId="{E53FBF3D-FDCB-45B7-96F0-4D16691B9EFE}" dt="2024-06-03T12:53:15.663" v="1915" actId="20577"/>
        <pc:sldMkLst>
          <pc:docMk/>
          <pc:sldMk cId="2503194211" sldId="792"/>
        </pc:sldMkLst>
        <pc:spChg chg="mod">
          <ac:chgData name="Mohsin Khan A" userId="d8e9035f-468b-4a5b-9349-16b059418f31" providerId="ADAL" clId="{E53FBF3D-FDCB-45B7-96F0-4D16691B9EFE}" dt="2024-06-03T07:02:23.041" v="9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Mohsin Khan A" userId="d8e9035f-468b-4a5b-9349-16b059418f31" providerId="ADAL" clId="{E53FBF3D-FDCB-45B7-96F0-4D16691B9EFE}" dt="2024-06-03T12:53:15.663" v="1915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Mohsin Khan A" userId="d8e9035f-468b-4a5b-9349-16b059418f31" providerId="ADAL" clId="{E53FBF3D-FDCB-45B7-96F0-4D16691B9EFE}" dt="2024-06-03T07:14:09.150" v="175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addSp delSp modSp mod">
        <pc:chgData name="Mohsin Khan A" userId="d8e9035f-468b-4a5b-9349-16b059418f31" providerId="ADAL" clId="{E53FBF3D-FDCB-45B7-96F0-4D16691B9EFE}" dt="2024-06-03T12:51:45.717" v="1913" actId="20577"/>
        <pc:sldMkLst>
          <pc:docMk/>
          <pc:sldMk cId="539970028" sldId="793"/>
        </pc:sldMkLst>
        <pc:spChg chg="mod">
          <ac:chgData name="Mohsin Khan A" userId="d8e9035f-468b-4a5b-9349-16b059418f31" providerId="ADAL" clId="{E53FBF3D-FDCB-45B7-96F0-4D16691B9EFE}" dt="2024-06-03T12:51:45.717" v="1913" actId="20577"/>
          <ac:spMkLst>
            <pc:docMk/>
            <pc:sldMk cId="539970028" sldId="793"/>
            <ac:spMk id="4" creationId="{A6A27327-DB1C-4EF3-8FA2-A10DF7DB2B50}"/>
          </ac:spMkLst>
        </pc:spChg>
        <pc:spChg chg="add del mod">
          <ac:chgData name="Mohsin Khan A" userId="d8e9035f-468b-4a5b-9349-16b059418f31" providerId="ADAL" clId="{E53FBF3D-FDCB-45B7-96F0-4D16691B9EFE}" dt="2024-06-03T07:46:47.769" v="414" actId="478"/>
          <ac:spMkLst>
            <pc:docMk/>
            <pc:sldMk cId="539970028" sldId="793"/>
            <ac:spMk id="5" creationId="{B2047689-9A5D-AC3A-00D3-A0D7B2596F3C}"/>
          </ac:spMkLst>
        </pc:spChg>
        <pc:spChg chg="mod">
          <ac:chgData name="Mohsin Khan A" userId="d8e9035f-468b-4a5b-9349-16b059418f31" providerId="ADAL" clId="{E53FBF3D-FDCB-45B7-96F0-4D16691B9EFE}" dt="2024-06-03T08:38:25.392" v="1113" actId="207"/>
          <ac:spMkLst>
            <pc:docMk/>
            <pc:sldMk cId="539970028" sldId="793"/>
            <ac:spMk id="29716" creationId="{00000000-0000-0000-0000-000000000000}"/>
          </ac:spMkLst>
        </pc:spChg>
        <pc:graphicFrameChg chg="add del mod">
          <ac:chgData name="Mohsin Khan A" userId="d8e9035f-468b-4a5b-9349-16b059418f31" providerId="ADAL" clId="{E53FBF3D-FDCB-45B7-96F0-4D16691B9EFE}" dt="2024-06-03T07:46:44.900" v="413" actId="478"/>
          <ac:graphicFrameMkLst>
            <pc:docMk/>
            <pc:sldMk cId="539970028" sldId="793"/>
            <ac:graphicFrameMk id="2" creationId="{C02EBFBB-1148-5FCC-0A78-A4E259D7AACC}"/>
          </ac:graphicFrameMkLst>
        </pc:graphicFrameChg>
      </pc:sldChg>
      <pc:sldChg chg="modSp mod">
        <pc:chgData name="Mohsin Khan A" userId="d8e9035f-468b-4a5b-9349-16b059418f31" providerId="ADAL" clId="{E53FBF3D-FDCB-45B7-96F0-4D16691B9EFE}" dt="2024-06-03T13:00:03.740" v="2394" actId="20577"/>
        <pc:sldMkLst>
          <pc:docMk/>
          <pc:sldMk cId="2954500837" sldId="794"/>
        </pc:sldMkLst>
        <pc:spChg chg="mod">
          <ac:chgData name="Mohsin Khan A" userId="d8e9035f-468b-4a5b-9349-16b059418f31" providerId="ADAL" clId="{E53FBF3D-FDCB-45B7-96F0-4D16691B9EFE}" dt="2024-06-03T07:21:19.661" v="210" actId="20577"/>
          <ac:spMkLst>
            <pc:docMk/>
            <pc:sldMk cId="2954500837" sldId="794"/>
            <ac:spMk id="3" creationId="{AA3F033D-2F5F-4BA9-884E-0224675AD20F}"/>
          </ac:spMkLst>
        </pc:spChg>
        <pc:spChg chg="mod">
          <ac:chgData name="Mohsin Khan A" userId="d8e9035f-468b-4a5b-9349-16b059418f31" providerId="ADAL" clId="{E53FBF3D-FDCB-45B7-96F0-4D16691B9EFE}" dt="2024-06-03T13:00:03.740" v="2394" actId="20577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  <pc:docChgLst>
    <pc:chgData name="Mohsin Khan A" userId="d8e9035f-468b-4a5b-9349-16b059418f31" providerId="ADAL" clId="{8D4B3840-4157-42D2-9648-6CEFDF9EB84D}"/>
    <pc:docChg chg="undo custSel addSld delSld modSld sldOrd">
      <pc:chgData name="Mohsin Khan A" userId="d8e9035f-468b-4a5b-9349-16b059418f31" providerId="ADAL" clId="{8D4B3840-4157-42D2-9648-6CEFDF9EB84D}" dt="2024-08-30T21:36:38.136" v="726" actId="20577"/>
      <pc:docMkLst>
        <pc:docMk/>
      </pc:docMkLst>
      <pc:sldChg chg="modSp mod">
        <pc:chgData name="Mohsin Khan A" userId="d8e9035f-468b-4a5b-9349-16b059418f31" providerId="ADAL" clId="{8D4B3840-4157-42D2-9648-6CEFDF9EB84D}" dt="2024-08-30T21:36:38.136" v="726" actId="20577"/>
        <pc:sldMkLst>
          <pc:docMk/>
          <pc:sldMk cId="2503194211" sldId="792"/>
        </pc:sldMkLst>
        <pc:spChg chg="mod">
          <ac:chgData name="Mohsin Khan A" userId="d8e9035f-468b-4a5b-9349-16b059418f31" providerId="ADAL" clId="{8D4B3840-4157-42D2-9648-6CEFDF9EB84D}" dt="2024-08-30T21:36:38.136" v="726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Graphic">
          <ac:chgData name="Mohsin Khan A" userId="d8e9035f-468b-4a5b-9349-16b059418f31" providerId="ADAL" clId="{8D4B3840-4157-42D2-9648-6CEFDF9EB84D}" dt="2024-08-30T21:27:00.440" v="40" actId="2057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Mohsin Khan A" userId="d8e9035f-468b-4a5b-9349-16b059418f31" providerId="ADAL" clId="{8D4B3840-4157-42D2-9648-6CEFDF9EB84D}" dt="2024-08-30T21:34:44.118" v="685" actId="20577"/>
        <pc:sldMkLst>
          <pc:docMk/>
          <pc:sldMk cId="539970028" sldId="793"/>
        </pc:sldMkLst>
        <pc:spChg chg="mod">
          <ac:chgData name="Mohsin Khan A" userId="d8e9035f-468b-4a5b-9349-16b059418f31" providerId="ADAL" clId="{8D4B3840-4157-42D2-9648-6CEFDF9EB84D}" dt="2024-08-30T21:34:44.118" v="685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Mohsin Khan A" userId="d8e9035f-468b-4a5b-9349-16b059418f31" providerId="ADAL" clId="{8D4B3840-4157-42D2-9648-6CEFDF9EB84D}" dt="2024-08-30T21:33:16.854" v="455" actId="20577"/>
        <pc:sldMkLst>
          <pc:docMk/>
          <pc:sldMk cId="2954500837" sldId="794"/>
        </pc:sldMkLst>
        <pc:spChg chg="mod">
          <ac:chgData name="Mohsin Khan A" userId="d8e9035f-468b-4a5b-9349-16b059418f31" providerId="ADAL" clId="{8D4B3840-4157-42D2-9648-6CEFDF9EB84D}" dt="2024-08-30T21:33:16.854" v="455" actId="20577"/>
          <ac:spMkLst>
            <pc:docMk/>
            <pc:sldMk cId="2954500837" sldId="794"/>
            <ac:spMk id="29716" creationId="{00000000-0000-0000-0000-000000000000}"/>
          </ac:spMkLst>
        </pc:spChg>
      </pc:sldChg>
      <pc:sldChg chg="add del ord">
        <pc:chgData name="Mohsin Khan A" userId="d8e9035f-468b-4a5b-9349-16b059418f31" providerId="ADAL" clId="{8D4B3840-4157-42D2-9648-6CEFDF9EB84D}" dt="2024-08-30T21:20:17.632" v="5" actId="47"/>
        <pc:sldMkLst>
          <pc:docMk/>
          <pc:sldMk cId="0" sldId="795"/>
        </pc:sldMkLst>
      </pc:sldChg>
    </pc:docChg>
  </pc:docChgLst>
  <pc:docChgLst>
    <pc:chgData name="Mohsin Khan A" userId="d8e9035f-468b-4a5b-9349-16b059418f31" providerId="ADAL" clId="{41D70C79-F17F-44DB-9EA3-CF73CEEB7FE1}"/>
    <pc:docChg chg="modSld">
      <pc:chgData name="Mohsin Khan A" userId="d8e9035f-468b-4a5b-9349-16b059418f31" providerId="ADAL" clId="{41D70C79-F17F-44DB-9EA3-CF73CEEB7FE1}" dt="2024-06-03T13:11:30.476" v="39" actId="207"/>
      <pc:docMkLst>
        <pc:docMk/>
      </pc:docMkLst>
      <pc:sldChg chg="modSp mod">
        <pc:chgData name="Mohsin Khan A" userId="d8e9035f-468b-4a5b-9349-16b059418f31" providerId="ADAL" clId="{41D70C79-F17F-44DB-9EA3-CF73CEEB7FE1}" dt="2024-06-03T13:11:30.476" v="39" actId="207"/>
        <pc:sldMkLst>
          <pc:docMk/>
          <pc:sldMk cId="2954500837" sldId="794"/>
        </pc:sldMkLst>
        <pc:spChg chg="mod">
          <ac:chgData name="Mohsin Khan A" userId="d8e9035f-468b-4a5b-9349-16b059418f31" providerId="ADAL" clId="{41D70C79-F17F-44DB-9EA3-CF73CEEB7FE1}" dt="2024-06-03T13:11:30.476" v="39" actId="207"/>
          <ac:spMkLst>
            <pc:docMk/>
            <pc:sldMk cId="2954500837" sldId="794"/>
            <ac:spMk id="2971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8/30/2024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8/30/2024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www.3gpp.org/ftp/tsg_sa/WG3_Security/TSGS3_117_Maastricht/docs/S3-243431.zip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3gpp.org/ftp/tsg_sa/WG3_Security/TSGS3_117_Maastricht/docs/S3-243430.zip" TargetMode="External"/><Relationship Id="rId5" Type="http://schemas.openxmlformats.org/officeDocument/2006/relationships/hyperlink" Target="https://www.3gpp.org/ftp/tsg_sa/WG3_Security/TSGS3_117_Maastricht/docs/S3-243429.zip" TargetMode="External"/><Relationship Id="rId4" Type="http://schemas.openxmlformats.org/officeDocument/2006/relationships/hyperlink" Target="https://www.3gpp.org/ftp/tsg_sa/WG3_Security/TSGS3_117_Maastricht/docs/S3-243428.zip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err="1"/>
              <a:t>CryptoSP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Mohsin Khan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216"/>
            <a:ext cx="8655618" cy="4983814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</a:p>
          <a:p>
            <a:pPr marL="0" lvl="0" indent="0">
              <a:buNone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	</a:t>
            </a:r>
            <a:r>
              <a:rPr lang="en-CA" sz="1400" dirty="0">
                <a:latin typeface="Calibri" panose="020F0502020204030204" pitchFamily="34" charset="0"/>
              </a:rPr>
              <a:t>WT1: 1 TU (0.25 TU in each meeting cycle)</a:t>
            </a:r>
          </a:p>
          <a:p>
            <a:pPr marL="0" lvl="0" indent="0">
              <a:buNone/>
            </a:pPr>
            <a:r>
              <a:rPr lang="en-CA" sz="1400" dirty="0">
                <a:latin typeface="Calibri" panose="020F0502020204030204" pitchFamily="34" charset="0"/>
              </a:rPr>
              <a:t>	WT2 and WT3: 1 TU (0.25 TU in each meeting cycle)</a:t>
            </a:r>
          </a:p>
          <a:p>
            <a:pPr marL="0" lvl="0" indent="0">
              <a:buNone/>
            </a:pPr>
            <a:r>
              <a:rPr lang="en-CA" sz="1400" dirty="0">
                <a:latin typeface="Calibri" panose="020F0502020204030204" pitchFamily="34" charset="0"/>
              </a:rPr>
              <a:t>	Total TU estimates: 2 TU (4 meeting cycles)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SA3#115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Collect the proposed changes in Draft CRs</a:t>
            </a: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SA3#115Adhoc-e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Collect the proposed changes in Draft CRs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Collect the proposed changes in Draft CRs</a:t>
            </a: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Declare the living documents frozen and only changes related to deprecating old algorithms are allowed in the living documents in the upcoming meeting.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Discuss changes (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only for the changes that remove algorithms and protocols)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that are already endorsed but may have serious impact if implemented and update endorsed CRs only if necessary.</a:t>
            </a:r>
            <a:endParaRPr lang="en-CA" sz="2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Convert the living documents into regular CRs and agree the CRs</a:t>
            </a:r>
          </a:p>
          <a:p>
            <a:pPr marL="285750" lvl="1" indent="0">
              <a:buNone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CA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CryptoSP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94759" y="2597760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What happened at SA3#117: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Updated the baseline of the living documents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Updated the use of implicit IV in IPSec SA in the living document to 33.210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Declared the living </a:t>
            </a:r>
            <a:r>
              <a:rPr lang="en-US" sz="1400"/>
              <a:t>documents frozen</a:t>
            </a:r>
            <a:endParaRPr lang="en-US" sz="1400" dirty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Focus for the Next Meeting :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Companies sleep on the living documents and, if applicable, bring concerns related to the changes that deprecate algorithms.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CryptoSP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8264008"/>
              </p:ext>
            </p:extLst>
          </p:nvPr>
        </p:nvGraphicFramePr>
        <p:xfrm>
          <a:off x="301625" y="1287463"/>
          <a:ext cx="8687186" cy="131029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1020042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3GPP profiles for cryptographic algorithms and security protocols</a:t>
                      </a: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CryptoSP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 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Draft CR 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hlinkClick r:id="rId4"/>
                        </a:rPr>
                        <a:t>S3-243428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Draft CR 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hlinkClick r:id="rId5"/>
                        </a:rPr>
                        <a:t>S3-243429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Draft CR 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hlinkClick r:id="rId6"/>
                        </a:rPr>
                        <a:t>S3-243430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Draft CR 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hlinkClick r:id="rId7"/>
                        </a:rPr>
                        <a:t>S3-243431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Forbidding the broken use of the algorithm name aes-gcm and aes-gmac in IMS</a:t>
            </a:r>
            <a:endParaRPr lang="de-DE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Work based on other WGs study outcomes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SA3#115Adhoc-e: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SA3#116: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baseline="30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SA3#118 – 0.5 (will most probably not be needed)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 – 0.5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Work item will complete in SA3#119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200" dirty="0"/>
              <a:t>The work item is taking 0.5 TU longer than initially planned. The reason is that in SA3#115, a DP was endorsed in which it was agreed that the draft CRs will be converted into regular CRs and be endorsed in SA3#117, left for discussion for one meeting cycle, i.e., SA3#118, and be finally agreed in SA3#119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CryptoSP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8666</TotalTime>
  <Words>419</Words>
  <Application>Microsoft Office PowerPoint</Application>
  <PresentationFormat>On-screen Show (4:3)</PresentationFormat>
  <Paragraphs>81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CryptoSP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Editor_SA3#117</cp:lastModifiedBy>
  <cp:revision>1306</cp:revision>
  <dcterms:created xsi:type="dcterms:W3CDTF">2008-08-30T09:32:10Z</dcterms:created>
  <dcterms:modified xsi:type="dcterms:W3CDTF">2024-08-30T21:36:38Z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