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348" autoAdjust="0"/>
    <p:restoredTop sz="94980" autoAdjust="0"/>
  </p:normalViewPr>
  <p:slideViewPr>
    <p:cSldViewPr snapToGrid="0">
      <p:cViewPr varScale="1">
        <p:scale>
          <a:sx n="124" d="100"/>
          <a:sy n="124" d="100"/>
        </p:scale>
        <p:origin x="7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8/26/24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8/26/24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SA3#117 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ACME_SBA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Charles Eckel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Cisco Systems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4075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planned: 3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SA3#117 meeting: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Updated and added 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solutions and evaluations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SA3#118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Address last remaining key issue, update existing solutions and evaluations,  and add conclusions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SA3#119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study and begin 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SA3#120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normative work 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ACME_SBA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At least one solution for all but one key issues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Dependencies</a:t>
            </a:r>
            <a:endParaRPr lang="en-US" altLang="de-DE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None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Contentious issues</a:t>
            </a:r>
            <a:endParaRPr lang="en-US" altLang="de-DE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None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Focus for next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Address last remaining key issue, update existing solutions and evaluations,  and add conclusions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de-DE" sz="1800" b="1" dirty="0"/>
              <a:t>Risks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800" dirty="0"/>
              <a:t>Potential challenge merging solutions for same key issue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ACME SBA status </a:t>
            </a:r>
            <a:r>
              <a:rPr lang="en-US" sz="2000" dirty="0">
                <a:solidFill>
                  <a:srgbClr val="FF0000"/>
                </a:solidFill>
              </a:rPr>
              <a:t>after SA3#116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FA59C0D-432D-6F2F-E1DE-A710617C2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468719"/>
              </p:ext>
            </p:extLst>
          </p:nvPr>
        </p:nvGraphicFramePr>
        <p:xfrm>
          <a:off x="301625" y="1294534"/>
          <a:ext cx="8687832" cy="105410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7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6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1020040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Automatic Certificate Management Environment (ACME) for the Service Based Architecture (SBA)</a:t>
                      </a:r>
                      <a:endParaRPr lang="en-GB" sz="1200" b="1" i="0" u="none" strike="noStrike" kern="12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FS_ACME_SBA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 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55%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None</a:t>
            </a:r>
            <a:endParaRPr lang="de-DE" altLang="de-DE" sz="14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err="1"/>
              <a:t>Dependencies</a:t>
            </a:r>
            <a:r>
              <a:rPr lang="de-DE" altLang="de-DE" sz="18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1.5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1.5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8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SA3#120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ACME_SBA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8328</TotalTime>
  <Words>192</Words>
  <Application>Microsoft Macintosh PowerPoint</Application>
  <PresentationFormat>On-screen Show (4:3)</PresentationFormat>
  <Paragraphs>63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ACME_SBA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Charles Eckel</cp:lastModifiedBy>
  <cp:revision>1313</cp:revision>
  <dcterms:created xsi:type="dcterms:W3CDTF">2008-08-30T09:32:10Z</dcterms:created>
  <dcterms:modified xsi:type="dcterms:W3CDTF">2024-08-26T22:33:55Z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MSIP_Label_c8f49a32-fde3-48a5-9266-b5b0972a22dc_Enabled">
    <vt:lpwstr>true</vt:lpwstr>
  </property>
  <property fmtid="{D5CDD505-2E9C-101B-9397-08002B2CF9AE}" pid="14" name="MSIP_Label_c8f49a32-fde3-48a5-9266-b5b0972a22dc_SetDate">
    <vt:lpwstr>2024-06-14T20:17:50Z</vt:lpwstr>
  </property>
  <property fmtid="{D5CDD505-2E9C-101B-9397-08002B2CF9AE}" pid="15" name="MSIP_Label_c8f49a32-fde3-48a5-9266-b5b0972a22dc_Method">
    <vt:lpwstr>Standard</vt:lpwstr>
  </property>
  <property fmtid="{D5CDD505-2E9C-101B-9397-08002B2CF9AE}" pid="16" name="MSIP_Label_c8f49a32-fde3-48a5-9266-b5b0972a22dc_Name">
    <vt:lpwstr>Cisco Confidential</vt:lpwstr>
  </property>
  <property fmtid="{D5CDD505-2E9C-101B-9397-08002B2CF9AE}" pid="17" name="MSIP_Label_c8f49a32-fde3-48a5-9266-b5b0972a22dc_SiteId">
    <vt:lpwstr>5ae1af62-9505-4097-a69a-c1553ef7840e</vt:lpwstr>
  </property>
  <property fmtid="{D5CDD505-2E9C-101B-9397-08002B2CF9AE}" pid="18" name="MSIP_Label_c8f49a32-fde3-48a5-9266-b5b0972a22dc_ActionId">
    <vt:lpwstr>04141580-a5d5-4332-b22f-ab57077e45bd</vt:lpwstr>
  </property>
  <property fmtid="{D5CDD505-2E9C-101B-9397-08002B2CF9AE}" pid="19" name="MSIP_Label_c8f49a32-fde3-48a5-9266-b5b0972a22dc_ContentBits">
    <vt:lpwstr>2</vt:lpwstr>
  </property>
  <property fmtid="{D5CDD505-2E9C-101B-9397-08002B2CF9AE}" pid="20" name="ClassificationContentMarkingFooterLocations">
    <vt:lpwstr>Office Theme:3</vt:lpwstr>
  </property>
  <property fmtid="{D5CDD505-2E9C-101B-9397-08002B2CF9AE}" pid="21" name="ClassificationContentMarkingFooterText">
    <vt:lpwstr>Cisco Confidential</vt:lpwstr>
  </property>
</Properties>
</file>