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303" r:id="rId3"/>
    <p:sldId id="79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0" d="100"/>
          <a:sy n="60" d="100"/>
        </p:scale>
        <p:origin x="872" y="52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909955" y="6453505"/>
            <a:ext cx="304800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5GMARCH_SEC_Ph3</a:t>
            </a:r>
            <a:endParaRPr lang="fr-FR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Xiaoting Huang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GB" sz="1800" b="1" dirty="0">
                <a:latin typeface="Arial" panose="020B0604020202020204" pitchFamily="34" charset="0"/>
              </a:rPr>
              <a:t>China Mobile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Font typeface="Symbol" panose="05050102010706020507" pitchFamily="18" charset="2"/>
              <a:buNone/>
            </a:pP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1.5 TU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main issue of bulk registration solved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116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Correction of protocol description and terminology alignement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7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meeting: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normative text</a:t>
            </a:r>
            <a:endParaRPr lang="en-US" sz="1400" dirty="0" err="1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+mn-ea"/>
              </a:rPr>
              <a:t>5GMARCH_SEC_Ph3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cs typeface="+mn-ea"/>
                <a:sym typeface="+mn-ea"/>
              </a:rPr>
              <a:t>WID has been completed as planned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SA6 5GMARCH_Ph3 potential update which has SA3 impact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5GMARCH_SEC_Ph3</a:t>
            </a:r>
            <a:r>
              <a:rPr lang="en-US" sz="2000" dirty="0">
                <a:solidFill>
                  <a:srgbClr val="FF0000"/>
                </a:solidFill>
              </a:rPr>
              <a:t> status after SA3#117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1030030</a:t>
                      </a:r>
                      <a:endParaRPr lang="en-GB" sz="1200" b="1" i="0" u="none" strike="noStrike" dirty="0" err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for MSGin5G Service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5GMARCH_SEC_Ph3</a:t>
                      </a:r>
                      <a:endParaRPr lang="en-GB" sz="1200" b="1" i="0" u="none" strike="noStrike" kern="1200" dirty="0" err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lvl="1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sym typeface="+mn-ea"/>
                        </a:rPr>
                        <a:t>Completion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649</Words>
  <Application>WPS 演示</Application>
  <PresentationFormat>On-screen Show (4:3)</PresentationFormat>
  <Paragraphs>71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5GMARCH_SEC_Ph3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</cp:lastModifiedBy>
  <cp:revision>1309</cp:revision>
  <dcterms:created xsi:type="dcterms:W3CDTF">2008-08-30T09:32:00Z</dcterms:created>
  <dcterms:modified xsi:type="dcterms:W3CDTF">2024-09-02T01:47:48Z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631CEDDA433D4C1F842451D120446845</vt:lpwstr>
  </property>
  <property fmtid="{D5CDD505-2E9C-101B-9397-08002B2CF9AE}" pid="14" name="KSOProductBuildVer">
    <vt:lpwstr>2052-11.8.2.12085</vt:lpwstr>
  </property>
</Properties>
</file>