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3660" r:id="rId2"/>
    <p:sldMasterId id="2147483669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5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5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69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1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仲野 有登" userId="9e40874b-b805-4e07-888c-48d147e9383f" providerId="ADAL" clId="{D893D3EC-7205-4DDA-AAF8-227B179C762E}"/>
    <pc:docChg chg="undo redo custSel delSld modSld modMainMaster">
      <pc:chgData name="仲野 有登" userId="9e40874b-b805-4e07-888c-48d147e9383f" providerId="ADAL" clId="{D893D3EC-7205-4DDA-AAF8-227B179C762E}" dt="2023-05-09T05:17:25.910" v="58" actId="2711"/>
      <pc:docMkLst>
        <pc:docMk/>
      </pc:docMkLst>
      <pc:sldChg chg="delSp modSp mod">
        <pc:chgData name="仲野 有登" userId="9e40874b-b805-4e07-888c-48d147e9383f" providerId="ADAL" clId="{D893D3EC-7205-4DDA-AAF8-227B179C762E}" dt="2023-05-09T05:17:25.910" v="58" actId="2711"/>
        <pc:sldMkLst>
          <pc:docMk/>
          <pc:sldMk cId="1568244733" sldId="256"/>
        </pc:sldMkLst>
        <pc:spChg chg="mod">
          <ac:chgData name="仲野 有登" userId="9e40874b-b805-4e07-888c-48d147e9383f" providerId="ADAL" clId="{D893D3EC-7205-4DDA-AAF8-227B179C762E}" dt="2023-05-09T05:17:25.910" v="58" actId="2711"/>
          <ac:spMkLst>
            <pc:docMk/>
            <pc:sldMk cId="1568244733" sldId="256"/>
            <ac:spMk id="5" creationId="{00000000-0000-0000-0000-000000000000}"/>
          </ac:spMkLst>
        </pc:spChg>
        <pc:spChg chg="del">
          <ac:chgData name="仲野 有登" userId="9e40874b-b805-4e07-888c-48d147e9383f" providerId="ADAL" clId="{D893D3EC-7205-4DDA-AAF8-227B179C762E}" dt="2023-05-09T05:13:14.862" v="0" actId="478"/>
          <ac:spMkLst>
            <pc:docMk/>
            <pc:sldMk cId="1568244733" sldId="256"/>
            <ac:spMk id="6" creationId="{00000000-0000-0000-0000-000000000000}"/>
          </ac:spMkLst>
        </pc:spChg>
        <pc:spChg chg="del mod">
          <ac:chgData name="仲野 有登" userId="9e40874b-b805-4e07-888c-48d147e9383f" providerId="ADAL" clId="{D893D3EC-7205-4DDA-AAF8-227B179C762E}" dt="2023-05-09T05:13:16.958" v="2" actId="478"/>
          <ac:spMkLst>
            <pc:docMk/>
            <pc:sldMk cId="1568244733" sldId="256"/>
            <ac:spMk id="7" creationId="{00000000-0000-0000-0000-000000000000}"/>
          </ac:spMkLst>
        </pc:spChg>
      </pc:sldChg>
      <pc:sldChg chg="modSp mod">
        <pc:chgData name="仲野 有登" userId="9e40874b-b805-4e07-888c-48d147e9383f" providerId="ADAL" clId="{D893D3EC-7205-4DDA-AAF8-227B179C762E}" dt="2023-05-09T05:17:13.852" v="57" actId="2711"/>
        <pc:sldMkLst>
          <pc:docMk/>
          <pc:sldMk cId="3425715257" sldId="257"/>
        </pc:sldMkLst>
        <pc:spChg chg="mod">
          <ac:chgData name="仲野 有登" userId="9e40874b-b805-4e07-888c-48d147e9383f" providerId="ADAL" clId="{D893D3EC-7205-4DDA-AAF8-227B179C762E}" dt="2023-05-09T05:17:13.852" v="57" actId="2711"/>
          <ac:spMkLst>
            <pc:docMk/>
            <pc:sldMk cId="3425715257" sldId="257"/>
            <ac:spMk id="2" creationId="{00000000-0000-0000-0000-000000000000}"/>
          </ac:spMkLst>
        </pc:spChg>
        <pc:spChg chg="mod">
          <ac:chgData name="仲野 有登" userId="9e40874b-b805-4e07-888c-48d147e9383f" providerId="ADAL" clId="{D893D3EC-7205-4DDA-AAF8-227B179C762E}" dt="2023-05-09T05:17:02.749" v="56" actId="2711"/>
          <ac:spMkLst>
            <pc:docMk/>
            <pc:sldMk cId="3425715257" sldId="257"/>
            <ac:spMk id="3" creationId="{00000000-0000-0000-0000-000000000000}"/>
          </ac:spMkLst>
        </pc:spChg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388444100" sldId="258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27910500" sldId="259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2453468270" sldId="260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805897764" sldId="261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2372506210" sldId="262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1332782215" sldId="263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518386581" sldId="264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741375401" sldId="265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2307943796" sldId="266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832315974" sldId="267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3651563734" sldId="268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2595396450" sldId="269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2233849464" sldId="270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509960172" sldId="271"/>
        </pc:sldMkLst>
      </pc:sldChg>
      <pc:sldChg chg="del">
        <pc:chgData name="仲野 有登" userId="9e40874b-b805-4e07-888c-48d147e9383f" providerId="ADAL" clId="{D893D3EC-7205-4DDA-AAF8-227B179C762E}" dt="2023-05-09T05:13:22.689" v="3" actId="47"/>
        <pc:sldMkLst>
          <pc:docMk/>
          <pc:sldMk cId="3992881644" sldId="272"/>
        </pc:sldMkLst>
      </pc:sldChg>
      <pc:sldChg chg="del">
        <pc:chgData name="仲野 有登" userId="9e40874b-b805-4e07-888c-48d147e9383f" providerId="ADAL" clId="{D893D3EC-7205-4DDA-AAF8-227B179C762E}" dt="2023-05-09T05:13:28.600" v="4" actId="47"/>
        <pc:sldMkLst>
          <pc:docMk/>
          <pc:sldMk cId="1128344555" sldId="273"/>
        </pc:sldMkLst>
      </pc:sldChg>
      <pc:sldMasterChg chg="delSp modSp mod">
        <pc:chgData name="仲野 有登" userId="9e40874b-b805-4e07-888c-48d147e9383f" providerId="ADAL" clId="{D893D3EC-7205-4DDA-AAF8-227B179C762E}" dt="2023-05-09T05:14:30.677" v="7" actId="478"/>
        <pc:sldMasterMkLst>
          <pc:docMk/>
          <pc:sldMasterMk cId="3108563067" sldId="2147483651"/>
        </pc:sldMasterMkLst>
        <pc:spChg chg="del">
          <ac:chgData name="仲野 有登" userId="9e40874b-b805-4e07-888c-48d147e9383f" providerId="ADAL" clId="{D893D3EC-7205-4DDA-AAF8-227B179C762E}" dt="2023-05-09T05:14:08.871" v="5" actId="478"/>
          <ac:spMkLst>
            <pc:docMk/>
            <pc:sldMasterMk cId="3108563067" sldId="2147483651"/>
            <ac:spMk id="5" creationId="{44EFBD0C-D994-4BC1-AB88-73DC8B45136F}"/>
          </ac:spMkLst>
        </pc:spChg>
        <pc:spChg chg="del mod">
          <ac:chgData name="仲野 有登" userId="9e40874b-b805-4e07-888c-48d147e9383f" providerId="ADAL" clId="{D893D3EC-7205-4DDA-AAF8-227B179C762E}" dt="2023-05-09T05:14:30.677" v="7" actId="478"/>
          <ac:spMkLst>
            <pc:docMk/>
            <pc:sldMasterMk cId="3108563067" sldId="2147483651"/>
            <ac:spMk id="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754E0-6C53-4202-B19E-8FBBEF5B6EA9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E718A-5B25-47DB-B2CF-15D532FC0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420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F1112-9C4F-4B5E-B663-6772EADD73A8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DDE2E-19A3-453B-AF64-BDF852BB9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16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マスク_ページ番号"/>
          <p:cNvSpPr/>
          <p:nvPr userDrawn="1"/>
        </p:nvSpPr>
        <p:spPr bwMode="gray">
          <a:xfrm>
            <a:off x="11795760" y="520700"/>
            <a:ext cx="31242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マスク_ロゴ"/>
          <p:cNvSpPr/>
          <p:nvPr userDrawn="1"/>
        </p:nvSpPr>
        <p:spPr bwMode="gray">
          <a:xfrm>
            <a:off x="10597514" y="6393180"/>
            <a:ext cx="1525906" cy="401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ロゴ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671664" y="5849403"/>
            <a:ext cx="1064406" cy="581875"/>
          </a:xfrm>
          <a:prstGeom prst="rect">
            <a:avLst/>
          </a:prstGeom>
        </p:spPr>
      </p:pic>
      <p:cxnSp>
        <p:nvCxnSpPr>
          <p:cNvPr id="14" name="直線コネクタ"/>
          <p:cNvCxnSpPr/>
          <p:nvPr userDrawn="1"/>
        </p:nvCxnSpPr>
        <p:spPr bwMode="gray">
          <a:xfrm flipH="1">
            <a:off x="955040" y="3703955"/>
            <a:ext cx="1123696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プレースホルダ―_日付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14399" y="5062549"/>
            <a:ext cx="1612900" cy="353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日付</a:t>
            </a:r>
          </a:p>
        </p:txBody>
      </p:sp>
      <p:sp>
        <p:nvSpPr>
          <p:cNvPr id="11" name="プレースホルダ―_部署名・氏名"/>
          <p:cNvSpPr>
            <a:spLocks noGrp="1"/>
          </p:cNvSpPr>
          <p:nvPr>
            <p:ph type="subTitle" idx="1" hasCustomPrompt="1"/>
          </p:nvPr>
        </p:nvSpPr>
        <p:spPr bwMode="gray">
          <a:xfrm>
            <a:off x="914399" y="4150659"/>
            <a:ext cx="10708349" cy="88750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部署名・氏名</a:t>
            </a:r>
            <a:endParaRPr kumimoji="1" lang="en-US" altLang="ja-JP" dirty="0"/>
          </a:p>
        </p:txBody>
      </p:sp>
      <p:sp>
        <p:nvSpPr>
          <p:cNvPr id="10" name="プレースホルダ―_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868680" y="1961202"/>
            <a:ext cx="10754068" cy="1349469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600"/>
              </a:lnSpc>
              <a:defRPr sz="3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0275434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マスク_ページ番号"/>
          <p:cNvSpPr/>
          <p:nvPr userDrawn="1"/>
        </p:nvSpPr>
        <p:spPr bwMode="gray">
          <a:xfrm>
            <a:off x="11795760" y="520700"/>
            <a:ext cx="31242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"/>
          <p:cNvCxnSpPr/>
          <p:nvPr userDrawn="1"/>
        </p:nvCxnSpPr>
        <p:spPr bwMode="gray">
          <a:xfrm flipH="1">
            <a:off x="955040" y="2286635"/>
            <a:ext cx="1123696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プレースホルダ―_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868680" y="2752479"/>
            <a:ext cx="10754068" cy="1349469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600"/>
              </a:lnSpc>
              <a:defRPr sz="3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中表紙タイトル</a:t>
            </a:r>
          </a:p>
        </p:txBody>
      </p:sp>
    </p:spTree>
    <p:extLst>
      <p:ext uri="{BB962C8B-B14F-4D97-AF65-F5344CB8AC3E}">
        <p14:creationId xmlns:p14="http://schemas.microsoft.com/office/powerpoint/2010/main" val="222530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018572"/>
            <a:ext cx="11953875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7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192284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-テキスト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7024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-サブタイトル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635349"/>
            <a:ext cx="11953875" cy="4757831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2" name="プレースホルダー_サブタイトル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19062" y="977930"/>
            <a:ext cx="11953875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7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980511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拡張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マスク_ロゴ"/>
          <p:cNvSpPr/>
          <p:nvPr userDrawn="1"/>
        </p:nvSpPr>
        <p:spPr bwMode="gray">
          <a:xfrm>
            <a:off x="10597514" y="6393180"/>
            <a:ext cx="1525906" cy="401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018571"/>
            <a:ext cx="11953875" cy="5723541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7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785321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割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プレースホルダー_コンテンツ2"/>
          <p:cNvSpPr>
            <a:spLocks noGrp="1"/>
          </p:cNvSpPr>
          <p:nvPr>
            <p:ph idx="10" hasCustomPrompt="1"/>
          </p:nvPr>
        </p:nvSpPr>
        <p:spPr>
          <a:xfrm>
            <a:off x="6187440" y="1018572"/>
            <a:ext cx="5885498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8" name="プレースホルダー_コンテンツ1"/>
          <p:cNvSpPr>
            <a:spLocks noGrp="1"/>
          </p:cNvSpPr>
          <p:nvPr>
            <p:ph idx="1" hasCustomPrompt="1"/>
          </p:nvPr>
        </p:nvSpPr>
        <p:spPr>
          <a:xfrm>
            <a:off x="119062" y="1018572"/>
            <a:ext cx="5885497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9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4132030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割ページ-サブタイトル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プレースホルダー_コンテンツ2"/>
          <p:cNvSpPr>
            <a:spLocks noGrp="1"/>
          </p:cNvSpPr>
          <p:nvPr>
            <p:ph idx="10" hasCustomPrompt="1"/>
          </p:nvPr>
        </p:nvSpPr>
        <p:spPr>
          <a:xfrm>
            <a:off x="6187440" y="1635347"/>
            <a:ext cx="5885498" cy="4757833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1" name="プレースホルダー_サブタイトル2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87441" y="977930"/>
            <a:ext cx="5885497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8" name="プレースホルダー_コンテンツ1"/>
          <p:cNvSpPr>
            <a:spLocks noGrp="1"/>
          </p:cNvSpPr>
          <p:nvPr>
            <p:ph idx="1" hasCustomPrompt="1"/>
          </p:nvPr>
        </p:nvSpPr>
        <p:spPr>
          <a:xfrm>
            <a:off x="119062" y="1635347"/>
            <a:ext cx="5885497" cy="4757833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9" name="プレースホルダー_サブタイトル1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19062" y="977930"/>
            <a:ext cx="5885497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12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861528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V20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4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マスク_ページ番号"/>
          <p:cNvSpPr/>
          <p:nvPr userDrawn="1"/>
        </p:nvSpPr>
        <p:spPr bwMode="gray">
          <a:xfrm>
            <a:off x="11795760" y="520700"/>
            <a:ext cx="31242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"/>
          <p:cNvCxnSpPr/>
          <p:nvPr userDrawn="1"/>
        </p:nvCxnSpPr>
        <p:spPr bwMode="gray">
          <a:xfrm flipH="1">
            <a:off x="955040" y="2286635"/>
            <a:ext cx="1123696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プレースホルダ―_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868680" y="2752479"/>
            <a:ext cx="10754068" cy="1349469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600"/>
              </a:lnSpc>
              <a:defRPr sz="3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中表紙タイトル</a:t>
            </a:r>
          </a:p>
        </p:txBody>
      </p:sp>
    </p:spTree>
    <p:extLst>
      <p:ext uri="{BB962C8B-B14F-4D97-AF65-F5344CB8AC3E}">
        <p14:creationId xmlns:p14="http://schemas.microsoft.com/office/powerpoint/2010/main" val="153481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018572"/>
            <a:ext cx="11953875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7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80420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-テキスト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25031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ページ-サブタイトル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635349"/>
            <a:ext cx="11953875" cy="4757831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9" name="プレースホルダー_サブタイトル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19062" y="977930"/>
            <a:ext cx="11953875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6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8548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拡張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マスク_ロゴ"/>
          <p:cNvSpPr/>
          <p:nvPr userDrawn="1"/>
        </p:nvSpPr>
        <p:spPr bwMode="gray">
          <a:xfrm>
            <a:off x="10597514" y="6393180"/>
            <a:ext cx="1525906" cy="401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プレースホルダー_コンテンツ"/>
          <p:cNvSpPr>
            <a:spLocks noGrp="1"/>
          </p:cNvSpPr>
          <p:nvPr>
            <p:ph idx="1" hasCustomPrompt="1"/>
          </p:nvPr>
        </p:nvSpPr>
        <p:spPr>
          <a:xfrm>
            <a:off x="119062" y="1018571"/>
            <a:ext cx="11953875" cy="5723541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1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65388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割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プレースホルダー_コンテンツ2"/>
          <p:cNvSpPr>
            <a:spLocks noGrp="1"/>
          </p:cNvSpPr>
          <p:nvPr>
            <p:ph idx="10" hasCustomPrompt="1"/>
          </p:nvPr>
        </p:nvSpPr>
        <p:spPr>
          <a:xfrm>
            <a:off x="6187440" y="1018572"/>
            <a:ext cx="5885498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1" name="プレースホルダー_コンテンツ1"/>
          <p:cNvSpPr>
            <a:spLocks noGrp="1"/>
          </p:cNvSpPr>
          <p:nvPr>
            <p:ph idx="1" hasCustomPrompt="1"/>
          </p:nvPr>
        </p:nvSpPr>
        <p:spPr>
          <a:xfrm>
            <a:off x="119062" y="1018572"/>
            <a:ext cx="5885497" cy="5374608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6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06848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割ページ-サブタイトル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"/>
          <p:cNvCxnSpPr/>
          <p:nvPr userDrawn="1"/>
        </p:nvCxnSpPr>
        <p:spPr>
          <a:xfrm flipH="1">
            <a:off x="119063" y="884555"/>
            <a:ext cx="1207294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プレースホルダー_コンテンツ2"/>
          <p:cNvSpPr>
            <a:spLocks noGrp="1"/>
          </p:cNvSpPr>
          <p:nvPr>
            <p:ph idx="10" hasCustomPrompt="1"/>
          </p:nvPr>
        </p:nvSpPr>
        <p:spPr>
          <a:xfrm>
            <a:off x="6187440" y="1635347"/>
            <a:ext cx="5885498" cy="4757833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3" name="プレースホルダー_サブタイトル2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187441" y="977930"/>
            <a:ext cx="5885497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14" name="プレースホルダー_コンテンツ1"/>
          <p:cNvSpPr>
            <a:spLocks noGrp="1"/>
          </p:cNvSpPr>
          <p:nvPr>
            <p:ph idx="1" hasCustomPrompt="1"/>
          </p:nvPr>
        </p:nvSpPr>
        <p:spPr>
          <a:xfrm>
            <a:off x="119062" y="1635347"/>
            <a:ext cx="5885497" cy="4757833"/>
          </a:xfrm>
          <a:prstGeom prst="rect">
            <a:avLst/>
          </a:prstGeom>
        </p:spPr>
        <p:txBody>
          <a:bodyPr lIns="0" tIns="0" rIns="0" bIns="0"/>
          <a:lstStyle>
            <a:lvl1pPr marL="0" indent="-324000">
              <a:lnSpc>
                <a:spcPct val="100000"/>
              </a:lnSpc>
              <a:buFont typeface="Wingdings" panose="05000000000000000000" pitchFamily="2" charset="2"/>
              <a:buChar char="n"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12000" indent="-324000">
              <a:lnSpc>
                <a:spcPct val="100000"/>
              </a:lnSpc>
              <a:buFont typeface="Wingdings" panose="05000000000000000000" pitchFamily="2" charset="2"/>
              <a:buChar char="l"/>
              <a:defRPr b="1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04863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987425" indent="-228600">
              <a:lnSpc>
                <a:spcPct val="100000"/>
              </a:lnSpc>
              <a:buFont typeface="Arial" panose="020B0604020202020204" pitchFamily="34" charset="0"/>
              <a:buChar char="–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163638" indent="-228600">
              <a:buFont typeface="Wingdings" panose="05000000000000000000" pitchFamily="2" charset="2"/>
              <a:buChar char="n"/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347788" indent="-228600">
              <a:defRPr/>
            </a:lvl6pPr>
            <a:lvl7pPr marL="1524000" indent="-228600">
              <a:defRPr/>
            </a:lvl7pPr>
            <a:lvl8pPr marL="1792288" indent="-228600">
              <a:defRPr/>
            </a:lvl8pPr>
            <a:lvl9pPr marL="3657600" indent="0">
              <a:buNone/>
              <a:defRPr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6"/>
            <a:r>
              <a:rPr kumimoji="1" lang="ja-JP" altLang="en-US" dirty="0"/>
              <a:t>第</a:t>
            </a:r>
            <a:r>
              <a:rPr kumimoji="1" lang="en-US" altLang="ja-JP" dirty="0"/>
              <a:t>7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7"/>
            <a:r>
              <a:rPr kumimoji="1" lang="ja-JP" altLang="en-US" dirty="0"/>
              <a:t>第</a:t>
            </a:r>
            <a:r>
              <a:rPr kumimoji="1" lang="en-US" altLang="ja-JP" dirty="0"/>
              <a:t>8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5" name="プレースホルダー_サブタイトル1">
            <a:extLst>
              <a:ext uri="{FF2B5EF4-FFF2-40B4-BE49-F238E27FC236}">
                <a16:creationId xmlns:a16="http://schemas.microsoft.com/office/drawing/2014/main" id="{02300FF6-2F0A-411A-94DD-F6E352F197E2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19062" y="977930"/>
            <a:ext cx="5885497" cy="564043"/>
          </a:xfrm>
          <a:prstGeom prst="rect">
            <a:avLst/>
          </a:prstGeom>
          <a:solidFill>
            <a:schemeClr val="accent1"/>
          </a:solidFill>
        </p:spPr>
        <p:txBody>
          <a:bodyPr wrap="square" lIns="0" rIns="0" bIns="0" anchor="ctr">
            <a:no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クリックしてテキストを入力</a:t>
            </a:r>
          </a:p>
        </p:txBody>
      </p:sp>
      <p:sp>
        <p:nvSpPr>
          <p:cNvPr id="8" name="プレースホルダー_タイトル"/>
          <p:cNvSpPr>
            <a:spLocks noGrp="1"/>
          </p:cNvSpPr>
          <p:nvPr>
            <p:ph type="title" hasCustomPrompt="1"/>
          </p:nvPr>
        </p:nvSpPr>
        <p:spPr>
          <a:xfrm>
            <a:off x="119063" y="115888"/>
            <a:ext cx="11953875" cy="758507"/>
          </a:xfrm>
          <a:prstGeom prst="rect">
            <a:avLst/>
          </a:prstGeom>
        </p:spPr>
        <p:txBody>
          <a:bodyPr lIns="0" tIns="72000" rIns="0" bIns="0" anchor="ctr">
            <a:noAutofit/>
          </a:bodyPr>
          <a:lstStyle>
            <a:lvl1pPr>
              <a:lnSpc>
                <a:spcPct val="100000"/>
              </a:lnSpc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50386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マスク_ページ番号"/>
          <p:cNvSpPr/>
          <p:nvPr userDrawn="1"/>
        </p:nvSpPr>
        <p:spPr bwMode="gray">
          <a:xfrm>
            <a:off x="11795760" y="520700"/>
            <a:ext cx="31242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マスク_部署名"/>
          <p:cNvSpPr/>
          <p:nvPr userDrawn="1"/>
        </p:nvSpPr>
        <p:spPr bwMode="gray">
          <a:xfrm>
            <a:off x="71120" y="6559867"/>
            <a:ext cx="9267952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マスク_ロゴ"/>
          <p:cNvSpPr/>
          <p:nvPr userDrawn="1"/>
        </p:nvSpPr>
        <p:spPr bwMode="gray">
          <a:xfrm>
            <a:off x="10597514" y="6393180"/>
            <a:ext cx="1525906" cy="401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ロゴ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671664" y="5849403"/>
            <a:ext cx="1064406" cy="581875"/>
          </a:xfrm>
          <a:prstGeom prst="rect">
            <a:avLst/>
          </a:prstGeom>
        </p:spPr>
      </p:pic>
      <p:cxnSp>
        <p:nvCxnSpPr>
          <p:cNvPr id="14" name="直線コネクタ"/>
          <p:cNvCxnSpPr/>
          <p:nvPr userDrawn="1"/>
        </p:nvCxnSpPr>
        <p:spPr bwMode="gray">
          <a:xfrm flipH="1">
            <a:off x="955040" y="3703955"/>
            <a:ext cx="1123696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プレースホルダ―_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868680" y="2628957"/>
            <a:ext cx="10754068" cy="681714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4600"/>
              </a:lnSpc>
              <a:defRPr sz="36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11" name="プレースホルダ―_部署名・氏名"/>
          <p:cNvSpPr>
            <a:spLocks noGrp="1"/>
          </p:cNvSpPr>
          <p:nvPr>
            <p:ph type="subTitle" idx="1" hasCustomPrompt="1"/>
          </p:nvPr>
        </p:nvSpPr>
        <p:spPr bwMode="gray">
          <a:xfrm>
            <a:off x="914399" y="4150659"/>
            <a:ext cx="10708349" cy="88750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部署名・氏名</a:t>
            </a:r>
            <a:endParaRPr kumimoji="1" lang="en-US" altLang="ja-JP" dirty="0"/>
          </a:p>
        </p:txBody>
      </p:sp>
      <p:sp>
        <p:nvSpPr>
          <p:cNvPr id="12" name="プレースホルダ―_日付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14399" y="5062549"/>
            <a:ext cx="1612900" cy="353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日付</a:t>
            </a:r>
          </a:p>
        </p:txBody>
      </p:sp>
      <p:sp>
        <p:nvSpPr>
          <p:cNvPr id="15" name="プレースホルダー_社名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868680" y="2259625"/>
            <a:ext cx="10754068" cy="37702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buNone/>
              <a:defRPr kumimoji="1" lang="ja-JP" altLang="en-US" sz="20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algn="l" defTabSz="914400" rtl="0" eaLnBrk="1" latinLnBrk="0" hangingPunct="1">
              <a:defRPr kumimoji="1" lang="ja-JP" altLang="en-US" sz="2000" b="1" kern="1200" smtClean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0" algn="l" defTabSz="914400" rtl="0" eaLnBrk="1" latinLnBrk="0" hangingPunct="1">
              <a:defRPr kumimoji="1" lang="ja-JP" altLang="en-US" sz="2000" b="1" kern="1200" smtClean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0" algn="l" defTabSz="914400" rtl="0" eaLnBrk="1" latinLnBrk="0" hangingPunct="1">
              <a:defRPr kumimoji="1" lang="ja-JP" altLang="en-US" sz="2000" b="1" kern="1200" smtClean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0" algn="l" defTabSz="914400" rtl="0" eaLnBrk="1" latinLnBrk="0" hangingPunct="1">
              <a:defRPr kumimoji="1" lang="ja-JP" altLang="en-US" sz="2000" b="1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○○○○○株式会社 御中</a:t>
            </a:r>
          </a:p>
        </p:txBody>
      </p:sp>
    </p:spTree>
    <p:extLst>
      <p:ext uri="{BB962C8B-B14F-4D97-AF65-F5344CB8AC3E}">
        <p14:creationId xmlns:p14="http://schemas.microsoft.com/office/powerpoint/2010/main" val="4023617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ロゴ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369040" y="6384474"/>
            <a:ext cx="770488" cy="421200"/>
          </a:xfrm>
          <a:prstGeom prst="rect">
            <a:avLst/>
          </a:prstGeom>
        </p:spPr>
      </p:pic>
      <p:sp>
        <p:nvSpPr>
          <p:cNvPr id="10" name="ページ番号">
            <a:extLst>
              <a:ext uri="{FF2B5EF4-FFF2-40B4-BE49-F238E27FC236}">
                <a16:creationId xmlns:a16="http://schemas.microsoft.com/office/drawing/2014/main" id="{C290B84F-F8ED-433E-AF87-CD74A57E0906}"/>
              </a:ext>
            </a:extLst>
          </p:cNvPr>
          <p:cNvSpPr txBox="1"/>
          <p:nvPr userDrawn="1"/>
        </p:nvSpPr>
        <p:spPr bwMode="gray">
          <a:xfrm>
            <a:off x="11885386" y="525839"/>
            <a:ext cx="187552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/>
            <a:fld id="{E92F5356-8360-4518-8584-93A8F6983246}" type="slidenum">
              <a:rPr kumimoji="1" lang="ja-JP" altLang="en-US" sz="120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6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1" r:id="rId2"/>
    <p:sldLayoutId id="2147483653" r:id="rId3"/>
    <p:sldLayoutId id="2147483658" r:id="rId4"/>
    <p:sldLayoutId id="2147483656" r:id="rId5"/>
    <p:sldLayoutId id="2147483654" r:id="rId6"/>
    <p:sldLayoutId id="2147483655" r:id="rId7"/>
    <p:sldLayoutId id="214748365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75" userDrawn="1">
          <p15:clr>
            <a:srgbClr val="A4A3A4"/>
          </p15:clr>
        </p15:guide>
        <p15:guide id="4" pos="7605" userDrawn="1">
          <p15:clr>
            <a:srgbClr val="A4A3A4"/>
          </p15:clr>
        </p15:guide>
        <p15:guide id="5" orient="horz" pos="73">
          <p15:clr>
            <a:srgbClr val="A4A3A4"/>
          </p15:clr>
        </p15:guide>
        <p15:guide id="6" orient="horz" pos="4247">
          <p15:clr>
            <a:srgbClr val="A4A3A4"/>
          </p15:clr>
        </p15:guide>
        <p15:guide id="7" pos="384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ロゴ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369040" y="6384474"/>
            <a:ext cx="770488" cy="421200"/>
          </a:xfrm>
          <a:prstGeom prst="rect">
            <a:avLst/>
          </a:prstGeom>
        </p:spPr>
      </p:pic>
      <p:sp>
        <p:nvSpPr>
          <p:cNvPr id="5" name="コピーライト">
            <a:extLst>
              <a:ext uri="{FF2B5EF4-FFF2-40B4-BE49-F238E27FC236}">
                <a16:creationId xmlns:a16="http://schemas.microsoft.com/office/drawing/2014/main" id="{44EFBD0C-D994-4BC1-AB88-73DC8B45136F}"/>
              </a:ext>
            </a:extLst>
          </p:cNvPr>
          <p:cNvSpPr txBox="1"/>
          <p:nvPr userDrawn="1"/>
        </p:nvSpPr>
        <p:spPr bwMode="gray">
          <a:xfrm>
            <a:off x="119063" y="6619009"/>
            <a:ext cx="864019" cy="1538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r>
              <a:rPr kumimoji="1" lang="en-US" altLang="ja-JP" sz="1000" dirty="0">
                <a:solidFill>
                  <a:schemeClr val="accent4"/>
                </a:solidFill>
              </a:rPr>
              <a:t>© 2022 KDDI</a:t>
            </a:r>
            <a:endParaRPr kumimoji="1" lang="ja-JP" altLang="en-US" sz="1000" dirty="0">
              <a:solidFill>
                <a:schemeClr val="accent4"/>
              </a:solidFill>
            </a:endParaRPr>
          </a:p>
        </p:txBody>
      </p:sp>
      <p:sp>
        <p:nvSpPr>
          <p:cNvPr id="10" name="ページ番号">
            <a:extLst>
              <a:ext uri="{FF2B5EF4-FFF2-40B4-BE49-F238E27FC236}">
                <a16:creationId xmlns:a16="http://schemas.microsoft.com/office/drawing/2014/main" id="{C290B84F-F8ED-433E-AF87-CD74A57E0906}"/>
              </a:ext>
            </a:extLst>
          </p:cNvPr>
          <p:cNvSpPr txBox="1"/>
          <p:nvPr userDrawn="1"/>
        </p:nvSpPr>
        <p:spPr bwMode="gray">
          <a:xfrm>
            <a:off x="11885386" y="525839"/>
            <a:ext cx="187552" cy="18466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/>
            <a:fld id="{E92F5356-8360-4518-8584-93A8F6983246}" type="slidenum">
              <a:rPr kumimoji="1" lang="ja-JP" altLang="en-US" sz="120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社名"/>
          <p:cNvSpPr/>
          <p:nvPr userDrawn="1"/>
        </p:nvSpPr>
        <p:spPr bwMode="gray">
          <a:xfrm>
            <a:off x="10623723" y="115888"/>
            <a:ext cx="1449216" cy="2500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50400" rIns="108000" bIns="14400" rtlCol="0" anchor="ctr">
            <a:spAutoFit/>
          </a:bodyPr>
          <a:lstStyle/>
          <a:p>
            <a:pPr algn="r"/>
            <a:r>
              <a:rPr kumimoji="1" lang="ja-JP" altLang="en-US" sz="1200" b="0" dirty="0">
                <a:solidFill>
                  <a:schemeClr val="accent1"/>
                </a:solidFill>
                <a:latin typeface="+mj-lt"/>
              </a:rPr>
              <a:t>○○○○○社限り</a:t>
            </a:r>
          </a:p>
        </p:txBody>
      </p:sp>
    </p:spTree>
    <p:extLst>
      <p:ext uri="{BB962C8B-B14F-4D97-AF65-F5344CB8AC3E}">
        <p14:creationId xmlns:p14="http://schemas.microsoft.com/office/powerpoint/2010/main" val="393042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75">
          <p15:clr>
            <a:srgbClr val="A4A3A4"/>
          </p15:clr>
        </p15:guide>
        <p15:guide id="4" pos="7605">
          <p15:clr>
            <a:srgbClr val="A4A3A4"/>
          </p15:clr>
        </p15:guide>
        <p15:guide id="5" orient="horz" pos="73">
          <p15:clr>
            <a:srgbClr val="A4A3A4"/>
          </p15:clr>
        </p15:guide>
        <p15:guide id="6" orient="horz" pos="4247">
          <p15:clr>
            <a:srgbClr val="A4A3A4"/>
          </p15:clr>
        </p15:guide>
        <p15:guide id="7" pos="3840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695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Summary of offline session during Athene meeting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4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9063" y="1037062"/>
            <a:ext cx="11953874" cy="5356117"/>
          </a:xfrm>
        </p:spPr>
        <p:txBody>
          <a:bodyPr/>
          <a:lstStyle/>
          <a:p>
            <a:r>
              <a:rPr lang="en-US" altLang="ja-JP" sz="18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Proposal 1 in the discussion paper can be agreed</a:t>
            </a:r>
            <a:endParaRPr lang="ja-JP" altLang="ja-JP" sz="18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en-US" altLang="ja-JP" sz="18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Justification can be enhanced. For example, MAC length is only mentioned in the discussion paper but can be done in the SID.</a:t>
            </a:r>
            <a:endParaRPr lang="ja-JP" altLang="ja-JP" sz="18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en-US" altLang="ja-JP" sz="18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Wording can be more definitive</a:t>
            </a:r>
            <a:endParaRPr lang="ja-JP" altLang="ja-JP" sz="18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Examples to 'which entities need to be involved in the negotiation' 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Concrete definition of different functional properties that are in stake in the context of cryptographic algorithms (i.e. Parametrization/IV/MAC size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etc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)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en-US" altLang="ja-JP" sz="18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It might be better to add following points:</a:t>
            </a:r>
            <a:endParaRPr lang="ja-JP" altLang="ja-JP" sz="18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We have multiple choices of ciphering algorithms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This study intends to address some of the remaining issues from the previous TR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KDDI's study is independent of Vodafone's work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effectLst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Reference to previous ETSI SAGE LSs on inquiring SA3 for action to performance requirements/security levels etc. </a:t>
            </a:r>
            <a:endParaRPr lang="ja-JP" altLang="ja-JP" sz="1400" dirty="0">
              <a:effectLst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Received comments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715257"/>
      </p:ext>
    </p:extLst>
  </p:cSld>
  <p:clrMapOvr>
    <a:masterClrMapping/>
  </p:clrMapOvr>
</p:sld>
</file>

<file path=ppt/theme/theme1.xml><?xml version="1.0" encoding="utf-8"?>
<a:theme xmlns:a="http://schemas.openxmlformats.org/drawingml/2006/main" name="社内用">
  <a:themeElements>
    <a:clrScheme name="kddi-std">
      <a:dk1>
        <a:srgbClr val="262626"/>
      </a:dk1>
      <a:lt1>
        <a:srgbClr val="FFFFFF"/>
      </a:lt1>
      <a:dk2>
        <a:srgbClr val="EA6031"/>
      </a:dk2>
      <a:lt2>
        <a:srgbClr val="FADFD5"/>
      </a:lt2>
      <a:accent1>
        <a:srgbClr val="0A287F"/>
      </a:accent1>
      <a:accent2>
        <a:srgbClr val="6279BC"/>
      </a:accent2>
      <a:accent3>
        <a:srgbClr val="B9CAF9"/>
      </a:accent3>
      <a:accent4>
        <a:srgbClr val="595959"/>
      </a:accent4>
      <a:accent5>
        <a:srgbClr val="999999"/>
      </a:accent5>
      <a:accent6>
        <a:srgbClr val="D9D9D9"/>
      </a:accent6>
      <a:hlink>
        <a:srgbClr val="0070C0"/>
      </a:hlink>
      <a:folHlink>
        <a:srgbClr val="85AEDF"/>
      </a:folHlink>
    </a:clrScheme>
    <a:fontScheme name="kddi-std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社外用">
  <a:themeElements>
    <a:clrScheme name="kddi-std">
      <a:dk1>
        <a:srgbClr val="262626"/>
      </a:dk1>
      <a:lt1>
        <a:srgbClr val="FFFFFF"/>
      </a:lt1>
      <a:dk2>
        <a:srgbClr val="EA6031"/>
      </a:dk2>
      <a:lt2>
        <a:srgbClr val="FADFD5"/>
      </a:lt2>
      <a:accent1>
        <a:srgbClr val="0A287F"/>
      </a:accent1>
      <a:accent2>
        <a:srgbClr val="6279BC"/>
      </a:accent2>
      <a:accent3>
        <a:srgbClr val="B9CAF9"/>
      </a:accent3>
      <a:accent4>
        <a:srgbClr val="595959"/>
      </a:accent4>
      <a:accent5>
        <a:srgbClr val="999999"/>
      </a:accent5>
      <a:accent6>
        <a:srgbClr val="D9D9D9"/>
      </a:accent6>
      <a:hlink>
        <a:srgbClr val="0070C0"/>
      </a:hlink>
      <a:folHlink>
        <a:srgbClr val="85AEDF"/>
      </a:folHlink>
    </a:clrScheme>
    <a:fontScheme name="kddi-std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背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145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Wingdings</vt:lpstr>
      <vt:lpstr>社内用</vt:lpstr>
      <vt:lpstr>社外用</vt:lpstr>
      <vt:lpstr>背表紙</vt:lpstr>
      <vt:lpstr>Summary of offline session during Athene meeting</vt:lpstr>
      <vt:lpstr>Received comments</vt:lpstr>
    </vt:vector>
  </TitlesOfParts>
  <Company>KDDI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KDDIつなぐデザイン室</dc:creator>
  <cp:lastModifiedBy>仲野 有登</cp:lastModifiedBy>
  <cp:revision>103</cp:revision>
  <dcterms:created xsi:type="dcterms:W3CDTF">2022-04-28T01:12:53Z</dcterms:created>
  <dcterms:modified xsi:type="dcterms:W3CDTF">2023-05-09T05:17:27Z</dcterms:modified>
</cp:coreProperties>
</file>