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4"/>
  </p:notesMasterIdLst>
  <p:handoutMasterIdLst>
    <p:handoutMasterId r:id="rId15"/>
  </p:handoutMasterIdLst>
  <p:sldIdLst>
    <p:sldId id="796" r:id="rId7"/>
    <p:sldId id="793" r:id="rId8"/>
    <p:sldId id="797" r:id="rId9"/>
    <p:sldId id="798" r:id="rId10"/>
    <p:sldId id="799" r:id="rId11"/>
    <p:sldId id="800" r:id="rId12"/>
    <p:sldId id="801" r:id="rId1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62A14D"/>
    <a:srgbClr val="2A6EA8"/>
    <a:srgbClr val="FF7C80"/>
    <a:srgbClr val="FF3300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7" autoAdjust="0"/>
    <p:restoredTop sz="94980" autoAdjust="0"/>
  </p:normalViewPr>
  <p:slideViewPr>
    <p:cSldViewPr snapToGrid="0">
      <p:cViewPr varScale="1">
        <p:scale>
          <a:sx n="117" d="100"/>
          <a:sy n="117" d="100"/>
        </p:scale>
        <p:origin x="1982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man Peinado (Nokia)" userId="86a53bc8-f667-40bc-b65f-5886a4deaa17" providerId="ADAL" clId="{5A78BD2A-4E25-4BE7-9CB8-193B13402CCB}"/>
    <pc:docChg chg="undo custSel addSld delSld modSld modMainMaster">
      <pc:chgData name="German Peinado (Nokia)" userId="86a53bc8-f667-40bc-b65f-5886a4deaa17" providerId="ADAL" clId="{5A78BD2A-4E25-4BE7-9CB8-193B13402CCB}" dt="2023-04-26T17:37:15.021" v="3590" actId="20577"/>
      <pc:docMkLst>
        <pc:docMk/>
      </pc:docMkLst>
      <pc:sldChg chg="del">
        <pc:chgData name="German Peinado (Nokia)" userId="86a53bc8-f667-40bc-b65f-5886a4deaa17" providerId="ADAL" clId="{5A78BD2A-4E25-4BE7-9CB8-193B13402CCB}" dt="2023-04-26T09:46:22.256" v="351" actId="47"/>
        <pc:sldMkLst>
          <pc:docMk/>
          <pc:sldMk cId="2503194211" sldId="792"/>
        </pc:sldMkLst>
      </pc:sldChg>
      <pc:sldChg chg="addSp delSp modSp mod">
        <pc:chgData name="German Peinado (Nokia)" userId="86a53bc8-f667-40bc-b65f-5886a4deaa17" providerId="ADAL" clId="{5A78BD2A-4E25-4BE7-9CB8-193B13402CCB}" dt="2023-04-26T14:41:54.572" v="1403" actId="11529"/>
        <pc:sldMkLst>
          <pc:docMk/>
          <pc:sldMk cId="539970028" sldId="793"/>
        </pc:sldMkLst>
        <pc:spChg chg="add del mod">
          <ac:chgData name="German Peinado (Nokia)" userId="86a53bc8-f667-40bc-b65f-5886a4deaa17" providerId="ADAL" clId="{5A78BD2A-4E25-4BE7-9CB8-193B13402CCB}" dt="2023-04-26T09:46:18.126" v="349"/>
          <ac:spMkLst>
            <pc:docMk/>
            <pc:sldMk cId="539970028" sldId="793"/>
            <ac:spMk id="2" creationId="{4A30C5E5-B120-D5B1-6B08-634ABAEBDC92}"/>
          </ac:spMkLst>
        </pc:spChg>
        <pc:spChg chg="mod">
          <ac:chgData name="German Peinado (Nokia)" userId="86a53bc8-f667-40bc-b65f-5886a4deaa17" providerId="ADAL" clId="{5A78BD2A-4E25-4BE7-9CB8-193B13402CCB}" dt="2023-04-26T14:09:07.407" v="735" actId="1076"/>
          <ac:spMkLst>
            <pc:docMk/>
            <pc:sldMk cId="539970028" sldId="793"/>
            <ac:spMk id="3" creationId="{156B83FC-25A3-44B2-9ABF-4705626AB921}"/>
          </ac:spMkLst>
        </pc:spChg>
        <pc:spChg chg="mod">
          <ac:chgData name="German Peinado (Nokia)" userId="86a53bc8-f667-40bc-b65f-5886a4deaa17" providerId="ADAL" clId="{5A78BD2A-4E25-4BE7-9CB8-193B13402CCB}" dt="2023-04-26T14:09:09.615" v="736" actId="1076"/>
          <ac:spMkLst>
            <pc:docMk/>
            <pc:sldMk cId="539970028" sldId="793"/>
            <ac:spMk id="4" creationId="{A6A27327-DB1C-4EF3-8FA2-A10DF7DB2B50}"/>
          </ac:spMkLst>
        </pc:spChg>
        <pc:spChg chg="add mod">
          <ac:chgData name="German Peinado (Nokia)" userId="86a53bc8-f667-40bc-b65f-5886a4deaa17" providerId="ADAL" clId="{5A78BD2A-4E25-4BE7-9CB8-193B13402CCB}" dt="2023-04-26T14:09:14.334" v="737" actId="1076"/>
          <ac:spMkLst>
            <pc:docMk/>
            <pc:sldMk cId="539970028" sldId="793"/>
            <ac:spMk id="5" creationId="{82065BE7-5148-66D0-3DD7-991FFF064913}"/>
          </ac:spMkLst>
        </pc:spChg>
        <pc:spChg chg="add del mod">
          <ac:chgData name="German Peinado (Nokia)" userId="86a53bc8-f667-40bc-b65f-5886a4deaa17" providerId="ADAL" clId="{5A78BD2A-4E25-4BE7-9CB8-193B13402CCB}" dt="2023-04-26T09:48:08.293" v="616" actId="478"/>
          <ac:spMkLst>
            <pc:docMk/>
            <pc:sldMk cId="539970028" sldId="793"/>
            <ac:spMk id="6" creationId="{80DEE33C-8629-4D8A-C648-DBD8A7E543F9}"/>
          </ac:spMkLst>
        </pc:spChg>
        <pc:spChg chg="add del mod">
          <ac:chgData name="German Peinado (Nokia)" userId="86a53bc8-f667-40bc-b65f-5886a4deaa17" providerId="ADAL" clId="{5A78BD2A-4E25-4BE7-9CB8-193B13402CCB}" dt="2023-04-26T09:58:39.345" v="623"/>
          <ac:spMkLst>
            <pc:docMk/>
            <pc:sldMk cId="539970028" sldId="793"/>
            <ac:spMk id="8" creationId="{9E80B151-DA6B-4378-51A1-2FB3280E2D7E}"/>
          </ac:spMkLst>
        </pc:spChg>
        <pc:spChg chg="add del mod">
          <ac:chgData name="German Peinado (Nokia)" userId="86a53bc8-f667-40bc-b65f-5886a4deaa17" providerId="ADAL" clId="{5A78BD2A-4E25-4BE7-9CB8-193B13402CCB}" dt="2023-04-26T14:05:28.496" v="653"/>
          <ac:spMkLst>
            <pc:docMk/>
            <pc:sldMk cId="539970028" sldId="793"/>
            <ac:spMk id="13" creationId="{6DD4CC06-159F-0ED6-8103-5B7CD2405929}"/>
          </ac:spMkLst>
        </pc:spChg>
        <pc:spChg chg="add del mod">
          <ac:chgData name="German Peinado (Nokia)" userId="86a53bc8-f667-40bc-b65f-5886a4deaa17" providerId="ADAL" clId="{5A78BD2A-4E25-4BE7-9CB8-193B13402CCB}" dt="2023-04-26T14:16:49.867" v="847" actId="478"/>
          <ac:spMkLst>
            <pc:docMk/>
            <pc:sldMk cId="539970028" sldId="793"/>
            <ac:spMk id="14" creationId="{5BE88D14-DDE1-418D-96B6-4AF88DF19284}"/>
          </ac:spMkLst>
        </pc:spChg>
        <pc:spChg chg="add del mod">
          <ac:chgData name="German Peinado (Nokia)" userId="86a53bc8-f667-40bc-b65f-5886a4deaa17" providerId="ADAL" clId="{5A78BD2A-4E25-4BE7-9CB8-193B13402CCB}" dt="2023-04-26T14:16:59.275" v="850" actId="478"/>
          <ac:spMkLst>
            <pc:docMk/>
            <pc:sldMk cId="539970028" sldId="793"/>
            <ac:spMk id="15" creationId="{F3E19E9F-E248-BD00-AE6A-4C31F228C047}"/>
          </ac:spMkLst>
        </pc:spChg>
        <pc:spChg chg="add mod">
          <ac:chgData name="German Peinado (Nokia)" userId="86a53bc8-f667-40bc-b65f-5886a4deaa17" providerId="ADAL" clId="{5A78BD2A-4E25-4BE7-9CB8-193B13402CCB}" dt="2023-04-26T14:19:44.589" v="906" actId="1076"/>
          <ac:spMkLst>
            <pc:docMk/>
            <pc:sldMk cId="539970028" sldId="793"/>
            <ac:spMk id="16" creationId="{D4AE7D31-991F-249A-D63C-6C0154483501}"/>
          </ac:spMkLst>
        </pc:spChg>
        <pc:spChg chg="add mod">
          <ac:chgData name="German Peinado (Nokia)" userId="86a53bc8-f667-40bc-b65f-5886a4deaa17" providerId="ADAL" clId="{5A78BD2A-4E25-4BE7-9CB8-193B13402CCB}" dt="2023-04-26T14:21:07.929" v="914" actId="207"/>
          <ac:spMkLst>
            <pc:docMk/>
            <pc:sldMk cId="539970028" sldId="793"/>
            <ac:spMk id="17" creationId="{AA837C18-471A-5AAA-8944-B32FB84BCA08}"/>
          </ac:spMkLst>
        </pc:spChg>
        <pc:spChg chg="add mod">
          <ac:chgData name="German Peinado (Nokia)" userId="86a53bc8-f667-40bc-b65f-5886a4deaa17" providerId="ADAL" clId="{5A78BD2A-4E25-4BE7-9CB8-193B13402CCB}" dt="2023-04-26T14:21:10.975" v="915" actId="207"/>
          <ac:spMkLst>
            <pc:docMk/>
            <pc:sldMk cId="539970028" sldId="793"/>
            <ac:spMk id="18" creationId="{B24259C3-DDC1-E707-22C3-33B20A5DE957}"/>
          </ac:spMkLst>
        </pc:spChg>
        <pc:spChg chg="add mod">
          <ac:chgData name="German Peinado (Nokia)" userId="86a53bc8-f667-40bc-b65f-5886a4deaa17" providerId="ADAL" clId="{5A78BD2A-4E25-4BE7-9CB8-193B13402CCB}" dt="2023-04-26T14:19:35.031" v="902" actId="1076"/>
          <ac:spMkLst>
            <pc:docMk/>
            <pc:sldMk cId="539970028" sldId="793"/>
            <ac:spMk id="19" creationId="{799D30C8-BC9C-C293-F46D-CF069FC5A2DA}"/>
          </ac:spMkLst>
        </pc:spChg>
        <pc:spChg chg="add mod">
          <ac:chgData name="German Peinado (Nokia)" userId="86a53bc8-f667-40bc-b65f-5886a4deaa17" providerId="ADAL" clId="{5A78BD2A-4E25-4BE7-9CB8-193B13402CCB}" dt="2023-04-26T14:20:11.193" v="908" actId="1076"/>
          <ac:spMkLst>
            <pc:docMk/>
            <pc:sldMk cId="539970028" sldId="793"/>
            <ac:spMk id="20" creationId="{954AC7FF-7095-B138-BFED-315AAB917BC0}"/>
          </ac:spMkLst>
        </pc:spChg>
        <pc:spChg chg="add mod">
          <ac:chgData name="German Peinado (Nokia)" userId="86a53bc8-f667-40bc-b65f-5886a4deaa17" providerId="ADAL" clId="{5A78BD2A-4E25-4BE7-9CB8-193B13402CCB}" dt="2023-04-26T14:20:54.760" v="912" actId="207"/>
          <ac:spMkLst>
            <pc:docMk/>
            <pc:sldMk cId="539970028" sldId="793"/>
            <ac:spMk id="21" creationId="{C05E2F47-B29C-821C-B188-738CC09F5520}"/>
          </ac:spMkLst>
        </pc:spChg>
        <pc:spChg chg="del mod">
          <ac:chgData name="German Peinado (Nokia)" userId="86a53bc8-f667-40bc-b65f-5886a4deaa17" providerId="ADAL" clId="{5A78BD2A-4E25-4BE7-9CB8-193B13402CCB}" dt="2023-04-26T09:48:06.149" v="615" actId="478"/>
          <ac:spMkLst>
            <pc:docMk/>
            <pc:sldMk cId="539970028" sldId="793"/>
            <ac:spMk id="29716" creationId="{00000000-0000-0000-0000-000000000000}"/>
          </ac:spMkLst>
        </pc:spChg>
        <pc:graphicFrameChg chg="add del mod">
          <ac:chgData name="German Peinado (Nokia)" userId="86a53bc8-f667-40bc-b65f-5886a4deaa17" providerId="ADAL" clId="{5A78BD2A-4E25-4BE7-9CB8-193B13402CCB}" dt="2023-04-26T09:58:39.345" v="623"/>
          <ac:graphicFrameMkLst>
            <pc:docMk/>
            <pc:sldMk cId="539970028" sldId="793"/>
            <ac:graphicFrameMk id="7" creationId="{F04F9F77-2A57-D71A-4A24-AE359F8F9705}"/>
          </ac:graphicFrameMkLst>
        </pc:graphicFrameChg>
        <pc:picChg chg="add del mod">
          <ac:chgData name="German Peinado (Nokia)" userId="86a53bc8-f667-40bc-b65f-5886a4deaa17" providerId="ADAL" clId="{5A78BD2A-4E25-4BE7-9CB8-193B13402CCB}" dt="2023-04-26T14:05:46.487" v="658" actId="21"/>
          <ac:picMkLst>
            <pc:docMk/>
            <pc:sldMk cId="539970028" sldId="793"/>
            <ac:picMk id="10" creationId="{0A51BC24-0F96-2643-31B0-604BC117CDD9}"/>
          </ac:picMkLst>
        </pc:picChg>
        <pc:picChg chg="add del mod">
          <ac:chgData name="German Peinado (Nokia)" userId="86a53bc8-f667-40bc-b65f-5886a4deaa17" providerId="ADAL" clId="{5A78BD2A-4E25-4BE7-9CB8-193B13402CCB}" dt="2023-04-26T14:05:46.487" v="658" actId="21"/>
          <ac:picMkLst>
            <pc:docMk/>
            <pc:sldMk cId="539970028" sldId="793"/>
            <ac:picMk id="12" creationId="{9AB6EF91-BDF7-3802-0236-B53F5C4B68B2}"/>
          </ac:picMkLst>
        </pc:picChg>
        <pc:cxnChg chg="add ord">
          <ac:chgData name="German Peinado (Nokia)" userId="86a53bc8-f667-40bc-b65f-5886a4deaa17" providerId="ADAL" clId="{5A78BD2A-4E25-4BE7-9CB8-193B13402CCB}" dt="2023-04-26T14:21:04.408" v="913" actId="167"/>
          <ac:cxnSpMkLst>
            <pc:docMk/>
            <pc:sldMk cId="539970028" sldId="793"/>
            <ac:cxnSpMk id="23" creationId="{F3ED50E8-3A71-2482-914B-9EC5CD8038F6}"/>
          </ac:cxnSpMkLst>
        </pc:cxnChg>
        <pc:cxnChg chg="add mod">
          <ac:chgData name="German Peinado (Nokia)" userId="86a53bc8-f667-40bc-b65f-5886a4deaa17" providerId="ADAL" clId="{5A78BD2A-4E25-4BE7-9CB8-193B13402CCB}" dt="2023-04-26T14:21:41.244" v="926" actId="1035"/>
          <ac:cxnSpMkLst>
            <pc:docMk/>
            <pc:sldMk cId="539970028" sldId="793"/>
            <ac:cxnSpMk id="25" creationId="{D63BDB78-136C-20F0-85CD-CDEAA19C4270}"/>
          </ac:cxnSpMkLst>
        </pc:cxnChg>
        <pc:cxnChg chg="add">
          <ac:chgData name="German Peinado (Nokia)" userId="86a53bc8-f667-40bc-b65f-5886a4deaa17" providerId="ADAL" clId="{5A78BD2A-4E25-4BE7-9CB8-193B13402CCB}" dt="2023-04-26T14:41:54.572" v="1403" actId="11529"/>
          <ac:cxnSpMkLst>
            <pc:docMk/>
            <pc:sldMk cId="539970028" sldId="793"/>
            <ac:cxnSpMk id="27" creationId="{57A619DB-6C9D-4F60-1AB1-41E405A5AEF2}"/>
          </ac:cxnSpMkLst>
        </pc:cxnChg>
      </pc:sldChg>
      <pc:sldChg chg="del">
        <pc:chgData name="German Peinado (Nokia)" userId="86a53bc8-f667-40bc-b65f-5886a4deaa17" providerId="ADAL" clId="{5A78BD2A-4E25-4BE7-9CB8-193B13402CCB}" dt="2023-04-26T09:46:20.853" v="350" actId="47"/>
        <pc:sldMkLst>
          <pc:docMk/>
          <pc:sldMk cId="3491595708" sldId="794"/>
        </pc:sldMkLst>
      </pc:sldChg>
      <pc:sldChg chg="modSp mod">
        <pc:chgData name="German Peinado (Nokia)" userId="86a53bc8-f667-40bc-b65f-5886a4deaa17" providerId="ADAL" clId="{5A78BD2A-4E25-4BE7-9CB8-193B13402CCB}" dt="2023-04-26T09:43:28.133" v="139" actId="1076"/>
        <pc:sldMkLst>
          <pc:docMk/>
          <pc:sldMk cId="2967176420" sldId="796"/>
        </pc:sldMkLst>
        <pc:spChg chg="mod">
          <ac:chgData name="German Peinado (Nokia)" userId="86a53bc8-f667-40bc-b65f-5886a4deaa17" providerId="ADAL" clId="{5A78BD2A-4E25-4BE7-9CB8-193B13402CCB}" dt="2023-04-26T09:43:23.212" v="138" actId="404"/>
          <ac:spMkLst>
            <pc:docMk/>
            <pc:sldMk cId="2967176420" sldId="796"/>
            <ac:spMk id="3" creationId="{0547EA52-45AD-4560-B3CA-BB440A077B11}"/>
          </ac:spMkLst>
        </pc:spChg>
        <pc:spChg chg="mod">
          <ac:chgData name="German Peinado (Nokia)" userId="86a53bc8-f667-40bc-b65f-5886a4deaa17" providerId="ADAL" clId="{5A78BD2A-4E25-4BE7-9CB8-193B13402CCB}" dt="2023-04-26T09:43:28.133" v="139" actId="1076"/>
          <ac:spMkLst>
            <pc:docMk/>
            <pc:sldMk cId="2967176420" sldId="796"/>
            <ac:spMk id="4" creationId="{B45E0996-3091-4AFD-8E88-318B6E84CA36}"/>
          </ac:spMkLst>
        </pc:spChg>
      </pc:sldChg>
      <pc:sldChg chg="addSp delSp modSp new mod">
        <pc:chgData name="German Peinado (Nokia)" userId="86a53bc8-f667-40bc-b65f-5886a4deaa17" providerId="ADAL" clId="{5A78BD2A-4E25-4BE7-9CB8-193B13402CCB}" dt="2023-04-26T14:41:27.703" v="1402" actId="20577"/>
        <pc:sldMkLst>
          <pc:docMk/>
          <pc:sldMk cId="1177342535" sldId="797"/>
        </pc:sldMkLst>
        <pc:spChg chg="del">
          <ac:chgData name="German Peinado (Nokia)" userId="86a53bc8-f667-40bc-b65f-5886a4deaa17" providerId="ADAL" clId="{5A78BD2A-4E25-4BE7-9CB8-193B13402CCB}" dt="2023-04-26T14:05:38.990" v="656" actId="478"/>
          <ac:spMkLst>
            <pc:docMk/>
            <pc:sldMk cId="1177342535" sldId="797"/>
            <ac:spMk id="2" creationId="{2F711448-D8F5-042B-9B7F-9895EAE0BEF2}"/>
          </ac:spMkLst>
        </pc:spChg>
        <pc:spChg chg="del">
          <ac:chgData name="German Peinado (Nokia)" userId="86a53bc8-f667-40bc-b65f-5886a4deaa17" providerId="ADAL" clId="{5A78BD2A-4E25-4BE7-9CB8-193B13402CCB}" dt="2023-04-26T14:05:40.863" v="657" actId="478"/>
          <ac:spMkLst>
            <pc:docMk/>
            <pc:sldMk cId="1177342535" sldId="797"/>
            <ac:spMk id="3" creationId="{1ABAAA8E-5016-C6D9-2D29-35E58C424146}"/>
          </ac:spMkLst>
        </pc:spChg>
        <pc:spChg chg="del">
          <ac:chgData name="German Peinado (Nokia)" userId="86a53bc8-f667-40bc-b65f-5886a4deaa17" providerId="ADAL" clId="{5A78BD2A-4E25-4BE7-9CB8-193B13402CCB}" dt="2023-04-26T14:05:36.120" v="655" actId="478"/>
          <ac:spMkLst>
            <pc:docMk/>
            <pc:sldMk cId="1177342535" sldId="797"/>
            <ac:spMk id="4" creationId="{FC947CF6-25B5-9158-ECB0-2D45A6834D45}"/>
          </ac:spMkLst>
        </pc:spChg>
        <pc:spChg chg="add mod">
          <ac:chgData name="German Peinado (Nokia)" userId="86a53bc8-f667-40bc-b65f-5886a4deaa17" providerId="ADAL" clId="{5A78BD2A-4E25-4BE7-9CB8-193B13402CCB}" dt="2023-04-26T14:25:51.251" v="940" actId="1076"/>
          <ac:spMkLst>
            <pc:docMk/>
            <pc:sldMk cId="1177342535" sldId="797"/>
            <ac:spMk id="7" creationId="{A230E628-288E-9B24-5CE6-C065D2D3E8E4}"/>
          </ac:spMkLst>
        </pc:spChg>
        <pc:spChg chg="add mod">
          <ac:chgData name="German Peinado (Nokia)" userId="86a53bc8-f667-40bc-b65f-5886a4deaa17" providerId="ADAL" clId="{5A78BD2A-4E25-4BE7-9CB8-193B13402CCB}" dt="2023-04-26T14:41:27.703" v="1402" actId="20577"/>
          <ac:spMkLst>
            <pc:docMk/>
            <pc:sldMk cId="1177342535" sldId="797"/>
            <ac:spMk id="8" creationId="{126E8812-3E22-BF03-6A15-801897E9B37B}"/>
          </ac:spMkLst>
        </pc:spChg>
        <pc:spChg chg="add del mod">
          <ac:chgData name="German Peinado (Nokia)" userId="86a53bc8-f667-40bc-b65f-5886a4deaa17" providerId="ADAL" clId="{5A78BD2A-4E25-4BE7-9CB8-193B13402CCB}" dt="2023-04-26T14:25:42.591" v="938" actId="478"/>
          <ac:spMkLst>
            <pc:docMk/>
            <pc:sldMk cId="1177342535" sldId="797"/>
            <ac:spMk id="9" creationId="{9266B410-C6F0-221D-E0DC-B989F0F49197}"/>
          </ac:spMkLst>
        </pc:spChg>
        <pc:spChg chg="add mod">
          <ac:chgData name="German Peinado (Nokia)" userId="86a53bc8-f667-40bc-b65f-5886a4deaa17" providerId="ADAL" clId="{5A78BD2A-4E25-4BE7-9CB8-193B13402CCB}" dt="2023-04-26T14:41:23.143" v="1401" actId="1076"/>
          <ac:spMkLst>
            <pc:docMk/>
            <pc:sldMk cId="1177342535" sldId="797"/>
            <ac:spMk id="11" creationId="{4652B861-F103-D719-59E8-4E8A4CC7AED7}"/>
          </ac:spMkLst>
        </pc:spChg>
        <pc:spChg chg="add del mod">
          <ac:chgData name="German Peinado (Nokia)" userId="86a53bc8-f667-40bc-b65f-5886a4deaa17" providerId="ADAL" clId="{5A78BD2A-4E25-4BE7-9CB8-193B13402CCB}" dt="2023-04-26T14:26:20.146" v="947" actId="478"/>
          <ac:spMkLst>
            <pc:docMk/>
            <pc:sldMk cId="1177342535" sldId="797"/>
            <ac:spMk id="18" creationId="{135650DF-552F-8FB7-6F49-D5D942E91A18}"/>
          </ac:spMkLst>
        </pc:spChg>
        <pc:spChg chg="add del mod">
          <ac:chgData name="German Peinado (Nokia)" userId="86a53bc8-f667-40bc-b65f-5886a4deaa17" providerId="ADAL" clId="{5A78BD2A-4E25-4BE7-9CB8-193B13402CCB}" dt="2023-04-26T14:26:20.146" v="947" actId="478"/>
          <ac:spMkLst>
            <pc:docMk/>
            <pc:sldMk cId="1177342535" sldId="797"/>
            <ac:spMk id="19" creationId="{BDC80390-687F-7C82-F2E7-B60AFCD97890}"/>
          </ac:spMkLst>
        </pc:spChg>
        <pc:spChg chg="add del mod">
          <ac:chgData name="German Peinado (Nokia)" userId="86a53bc8-f667-40bc-b65f-5886a4deaa17" providerId="ADAL" clId="{5A78BD2A-4E25-4BE7-9CB8-193B13402CCB}" dt="2023-04-26T14:26:20.146" v="947" actId="478"/>
          <ac:spMkLst>
            <pc:docMk/>
            <pc:sldMk cId="1177342535" sldId="797"/>
            <ac:spMk id="20" creationId="{F9FFCA16-5537-AB43-3C95-4EEA510F9CAF}"/>
          </ac:spMkLst>
        </pc:spChg>
        <pc:spChg chg="add del mod">
          <ac:chgData name="German Peinado (Nokia)" userId="86a53bc8-f667-40bc-b65f-5886a4deaa17" providerId="ADAL" clId="{5A78BD2A-4E25-4BE7-9CB8-193B13402CCB}" dt="2023-04-26T14:26:20.146" v="947" actId="478"/>
          <ac:spMkLst>
            <pc:docMk/>
            <pc:sldMk cId="1177342535" sldId="797"/>
            <ac:spMk id="21" creationId="{63FDDDE2-5004-A68A-67C8-C6439A22FBA5}"/>
          </ac:spMkLst>
        </pc:spChg>
        <pc:spChg chg="add del mod">
          <ac:chgData name="German Peinado (Nokia)" userId="86a53bc8-f667-40bc-b65f-5886a4deaa17" providerId="ADAL" clId="{5A78BD2A-4E25-4BE7-9CB8-193B13402CCB}" dt="2023-04-26T14:26:20.146" v="947" actId="478"/>
          <ac:spMkLst>
            <pc:docMk/>
            <pc:sldMk cId="1177342535" sldId="797"/>
            <ac:spMk id="22" creationId="{5360B428-A0C7-1953-E13B-21AA01C468E1}"/>
          </ac:spMkLst>
        </pc:spChg>
        <pc:spChg chg="add del mod">
          <ac:chgData name="German Peinado (Nokia)" userId="86a53bc8-f667-40bc-b65f-5886a4deaa17" providerId="ADAL" clId="{5A78BD2A-4E25-4BE7-9CB8-193B13402CCB}" dt="2023-04-26T14:26:20.146" v="947" actId="478"/>
          <ac:spMkLst>
            <pc:docMk/>
            <pc:sldMk cId="1177342535" sldId="797"/>
            <ac:spMk id="23" creationId="{23B41AC5-359C-06E5-8F29-0EF93205610E}"/>
          </ac:spMkLst>
        </pc:spChg>
        <pc:grpChg chg="add mod">
          <ac:chgData name="German Peinado (Nokia)" userId="86a53bc8-f667-40bc-b65f-5886a4deaa17" providerId="ADAL" clId="{5A78BD2A-4E25-4BE7-9CB8-193B13402CCB}" dt="2023-04-26T14:41:23.143" v="1401" actId="1076"/>
          <ac:grpSpMkLst>
            <pc:docMk/>
            <pc:sldMk cId="1177342535" sldId="797"/>
            <ac:grpSpMk id="14" creationId="{070E5CC6-8255-36C4-456E-58D141344B8F}"/>
          </ac:grpSpMkLst>
        </pc:grpChg>
        <pc:graphicFrameChg chg="add mod">
          <ac:chgData name="German Peinado (Nokia)" userId="86a53bc8-f667-40bc-b65f-5886a4deaa17" providerId="ADAL" clId="{5A78BD2A-4E25-4BE7-9CB8-193B13402CCB}" dt="2023-04-26T14:41:23.143" v="1401" actId="1076"/>
          <ac:graphicFrameMkLst>
            <pc:docMk/>
            <pc:sldMk cId="1177342535" sldId="797"/>
            <ac:graphicFrameMk id="10" creationId="{0AD38515-5593-87D8-54C3-2DE3C36349FF}"/>
          </ac:graphicFrameMkLst>
        </pc:graphicFrameChg>
        <pc:picChg chg="add mod">
          <ac:chgData name="German Peinado (Nokia)" userId="86a53bc8-f667-40bc-b65f-5886a4deaa17" providerId="ADAL" clId="{5A78BD2A-4E25-4BE7-9CB8-193B13402CCB}" dt="2023-04-26T14:26:26.377" v="949" actId="1076"/>
          <ac:picMkLst>
            <pc:docMk/>
            <pc:sldMk cId="1177342535" sldId="797"/>
            <ac:picMk id="5" creationId="{A78205EA-DEFB-FBA0-3C5F-09DBEC225FFF}"/>
          </ac:picMkLst>
        </pc:picChg>
        <pc:picChg chg="add mod">
          <ac:chgData name="German Peinado (Nokia)" userId="86a53bc8-f667-40bc-b65f-5886a4deaa17" providerId="ADAL" clId="{5A78BD2A-4E25-4BE7-9CB8-193B13402CCB}" dt="2023-04-26T14:26:25.031" v="948" actId="1076"/>
          <ac:picMkLst>
            <pc:docMk/>
            <pc:sldMk cId="1177342535" sldId="797"/>
            <ac:picMk id="6" creationId="{0BBF8124-2807-2A54-251A-74051FC31377}"/>
          </ac:picMkLst>
        </pc:picChg>
        <pc:cxnChg chg="add del mod">
          <ac:chgData name="German Peinado (Nokia)" userId="86a53bc8-f667-40bc-b65f-5886a4deaa17" providerId="ADAL" clId="{5A78BD2A-4E25-4BE7-9CB8-193B13402CCB}" dt="2023-04-26T14:26:01.860" v="944" actId="478"/>
          <ac:cxnSpMkLst>
            <pc:docMk/>
            <pc:sldMk cId="1177342535" sldId="797"/>
            <ac:cxnSpMk id="13" creationId="{63593E89-73A4-C921-7D55-79DEE31CF16A}"/>
          </ac:cxnSpMkLst>
        </pc:cxnChg>
        <pc:cxnChg chg="add del mod">
          <ac:chgData name="German Peinado (Nokia)" userId="86a53bc8-f667-40bc-b65f-5886a4deaa17" providerId="ADAL" clId="{5A78BD2A-4E25-4BE7-9CB8-193B13402CCB}" dt="2023-04-26T14:26:20.146" v="947" actId="478"/>
          <ac:cxnSpMkLst>
            <pc:docMk/>
            <pc:sldMk cId="1177342535" sldId="797"/>
            <ac:cxnSpMk id="17" creationId="{E975A628-3ECC-3E66-75ED-9908AC823EC7}"/>
          </ac:cxnSpMkLst>
        </pc:cxnChg>
        <pc:cxnChg chg="add del mod">
          <ac:chgData name="German Peinado (Nokia)" userId="86a53bc8-f667-40bc-b65f-5886a4deaa17" providerId="ADAL" clId="{5A78BD2A-4E25-4BE7-9CB8-193B13402CCB}" dt="2023-04-26T14:26:20.146" v="947" actId="478"/>
          <ac:cxnSpMkLst>
            <pc:docMk/>
            <pc:sldMk cId="1177342535" sldId="797"/>
            <ac:cxnSpMk id="24" creationId="{CE9766FF-A702-41D7-709F-A2F305317088}"/>
          </ac:cxnSpMkLst>
        </pc:cxnChg>
      </pc:sldChg>
      <pc:sldChg chg="addSp delSp modSp new mod">
        <pc:chgData name="German Peinado (Nokia)" userId="86a53bc8-f667-40bc-b65f-5886a4deaa17" providerId="ADAL" clId="{5A78BD2A-4E25-4BE7-9CB8-193B13402CCB}" dt="2023-04-26T17:07:15.904" v="3390" actId="20577"/>
        <pc:sldMkLst>
          <pc:docMk/>
          <pc:sldMk cId="2004193027" sldId="798"/>
        </pc:sldMkLst>
        <pc:spChg chg="del">
          <ac:chgData name="German Peinado (Nokia)" userId="86a53bc8-f667-40bc-b65f-5886a4deaa17" providerId="ADAL" clId="{5A78BD2A-4E25-4BE7-9CB8-193B13402CCB}" dt="2023-04-26T14:26:39.121" v="953" actId="478"/>
          <ac:spMkLst>
            <pc:docMk/>
            <pc:sldMk cId="2004193027" sldId="798"/>
            <ac:spMk id="2" creationId="{2D8A54CC-A7AC-3BAE-DE7C-54FE56E0F391}"/>
          </ac:spMkLst>
        </pc:spChg>
        <pc:spChg chg="del">
          <ac:chgData name="German Peinado (Nokia)" userId="86a53bc8-f667-40bc-b65f-5886a4deaa17" providerId="ADAL" clId="{5A78BD2A-4E25-4BE7-9CB8-193B13402CCB}" dt="2023-04-26T14:26:41.409" v="954" actId="478"/>
          <ac:spMkLst>
            <pc:docMk/>
            <pc:sldMk cId="2004193027" sldId="798"/>
            <ac:spMk id="3" creationId="{5560E111-BD59-E137-0B6A-E5E2FFBA45CE}"/>
          </ac:spMkLst>
        </pc:spChg>
        <pc:spChg chg="del">
          <ac:chgData name="German Peinado (Nokia)" userId="86a53bc8-f667-40bc-b65f-5886a4deaa17" providerId="ADAL" clId="{5A78BD2A-4E25-4BE7-9CB8-193B13402CCB}" dt="2023-04-26T14:27:04.084" v="957" actId="478"/>
          <ac:spMkLst>
            <pc:docMk/>
            <pc:sldMk cId="2004193027" sldId="798"/>
            <ac:spMk id="4" creationId="{01BD3D9C-4EE9-0605-EFED-5B507F9DE0EA}"/>
          </ac:spMkLst>
        </pc:spChg>
        <pc:spChg chg="add mod">
          <ac:chgData name="German Peinado (Nokia)" userId="86a53bc8-f667-40bc-b65f-5886a4deaa17" providerId="ADAL" clId="{5A78BD2A-4E25-4BE7-9CB8-193B13402CCB}" dt="2023-04-26T14:27:25.370" v="967" actId="1076"/>
          <ac:spMkLst>
            <pc:docMk/>
            <pc:sldMk cId="2004193027" sldId="798"/>
            <ac:spMk id="6" creationId="{0C5D9D63-CADE-D1C6-4CEF-504588F1B3FD}"/>
          </ac:spMkLst>
        </pc:spChg>
        <pc:spChg chg="add mod">
          <ac:chgData name="German Peinado (Nokia)" userId="86a53bc8-f667-40bc-b65f-5886a4deaa17" providerId="ADAL" clId="{5A78BD2A-4E25-4BE7-9CB8-193B13402CCB}" dt="2023-04-26T14:27:25.370" v="967" actId="1076"/>
          <ac:spMkLst>
            <pc:docMk/>
            <pc:sldMk cId="2004193027" sldId="798"/>
            <ac:spMk id="7" creationId="{E854D1C6-12F0-56F0-4B7F-A2C1F3EFFAD8}"/>
          </ac:spMkLst>
        </pc:spChg>
        <pc:spChg chg="add mod">
          <ac:chgData name="German Peinado (Nokia)" userId="86a53bc8-f667-40bc-b65f-5886a4deaa17" providerId="ADAL" clId="{5A78BD2A-4E25-4BE7-9CB8-193B13402CCB}" dt="2023-04-26T14:27:25.370" v="967" actId="1076"/>
          <ac:spMkLst>
            <pc:docMk/>
            <pc:sldMk cId="2004193027" sldId="798"/>
            <ac:spMk id="8" creationId="{51462BF9-5BDE-DCB4-5601-92FAACC5F232}"/>
          </ac:spMkLst>
        </pc:spChg>
        <pc:spChg chg="add mod">
          <ac:chgData name="German Peinado (Nokia)" userId="86a53bc8-f667-40bc-b65f-5886a4deaa17" providerId="ADAL" clId="{5A78BD2A-4E25-4BE7-9CB8-193B13402CCB}" dt="2023-04-26T14:27:25.370" v="967" actId="1076"/>
          <ac:spMkLst>
            <pc:docMk/>
            <pc:sldMk cId="2004193027" sldId="798"/>
            <ac:spMk id="9" creationId="{38DA810D-4222-72BA-AB66-F4B92488BEBA}"/>
          </ac:spMkLst>
        </pc:spChg>
        <pc:spChg chg="add mod">
          <ac:chgData name="German Peinado (Nokia)" userId="86a53bc8-f667-40bc-b65f-5886a4deaa17" providerId="ADAL" clId="{5A78BD2A-4E25-4BE7-9CB8-193B13402CCB}" dt="2023-04-26T14:27:25.370" v="967" actId="1076"/>
          <ac:spMkLst>
            <pc:docMk/>
            <pc:sldMk cId="2004193027" sldId="798"/>
            <ac:spMk id="10" creationId="{30AC932F-BB2B-B5CA-7901-B8FB850A02F3}"/>
          </ac:spMkLst>
        </pc:spChg>
        <pc:spChg chg="add mod">
          <ac:chgData name="German Peinado (Nokia)" userId="86a53bc8-f667-40bc-b65f-5886a4deaa17" providerId="ADAL" clId="{5A78BD2A-4E25-4BE7-9CB8-193B13402CCB}" dt="2023-04-26T14:27:25.370" v="967" actId="1076"/>
          <ac:spMkLst>
            <pc:docMk/>
            <pc:sldMk cId="2004193027" sldId="798"/>
            <ac:spMk id="11" creationId="{29C3426A-DCB7-6D4F-AEA2-CC07EEE1DEB5}"/>
          </ac:spMkLst>
        </pc:spChg>
        <pc:spChg chg="add mod">
          <ac:chgData name="German Peinado (Nokia)" userId="86a53bc8-f667-40bc-b65f-5886a4deaa17" providerId="ADAL" clId="{5A78BD2A-4E25-4BE7-9CB8-193B13402CCB}" dt="2023-04-26T17:01:22.506" v="3216" actId="20577"/>
          <ac:spMkLst>
            <pc:docMk/>
            <pc:sldMk cId="2004193027" sldId="798"/>
            <ac:spMk id="13" creationId="{2F5D33F9-DAED-2BC2-E16D-986BA6842F21}"/>
          </ac:spMkLst>
        </pc:spChg>
        <pc:spChg chg="add mod">
          <ac:chgData name="German Peinado (Nokia)" userId="86a53bc8-f667-40bc-b65f-5886a4deaa17" providerId="ADAL" clId="{5A78BD2A-4E25-4BE7-9CB8-193B13402CCB}" dt="2023-04-26T17:07:15.904" v="3390" actId="20577"/>
          <ac:spMkLst>
            <pc:docMk/>
            <pc:sldMk cId="2004193027" sldId="798"/>
            <ac:spMk id="14" creationId="{8D5C4A9D-FB43-D020-28B3-D1EB3EB90D14}"/>
          </ac:spMkLst>
        </pc:spChg>
        <pc:spChg chg="add mod">
          <ac:chgData name="German Peinado (Nokia)" userId="86a53bc8-f667-40bc-b65f-5886a4deaa17" providerId="ADAL" clId="{5A78BD2A-4E25-4BE7-9CB8-193B13402CCB}" dt="2023-04-26T14:34:01.681" v="1205" actId="1076"/>
          <ac:spMkLst>
            <pc:docMk/>
            <pc:sldMk cId="2004193027" sldId="798"/>
            <ac:spMk id="15" creationId="{F556B591-BC5F-7EF8-3AA5-37CC975D4B5B}"/>
          </ac:spMkLst>
        </pc:spChg>
        <pc:spChg chg="add mod">
          <ac:chgData name="German Peinado (Nokia)" userId="86a53bc8-f667-40bc-b65f-5886a4deaa17" providerId="ADAL" clId="{5A78BD2A-4E25-4BE7-9CB8-193B13402CCB}" dt="2023-04-26T14:34:52.314" v="1207" actId="1076"/>
          <ac:spMkLst>
            <pc:docMk/>
            <pc:sldMk cId="2004193027" sldId="798"/>
            <ac:spMk id="16" creationId="{32D76746-4A2D-D808-7155-1F5716953106}"/>
          </ac:spMkLst>
        </pc:spChg>
        <pc:spChg chg="add mod">
          <ac:chgData name="German Peinado (Nokia)" userId="86a53bc8-f667-40bc-b65f-5886a4deaa17" providerId="ADAL" clId="{5A78BD2A-4E25-4BE7-9CB8-193B13402CCB}" dt="2023-04-26T14:35:56.514" v="1218" actId="14100"/>
          <ac:spMkLst>
            <pc:docMk/>
            <pc:sldMk cId="2004193027" sldId="798"/>
            <ac:spMk id="17" creationId="{A0B72AD2-80C1-09CB-19DF-EA5A375914F0}"/>
          </ac:spMkLst>
        </pc:spChg>
        <pc:spChg chg="add mod">
          <ac:chgData name="German Peinado (Nokia)" userId="86a53bc8-f667-40bc-b65f-5886a4deaa17" providerId="ADAL" clId="{5A78BD2A-4E25-4BE7-9CB8-193B13402CCB}" dt="2023-04-26T14:36:08.814" v="1221" actId="14100"/>
          <ac:spMkLst>
            <pc:docMk/>
            <pc:sldMk cId="2004193027" sldId="798"/>
            <ac:spMk id="18" creationId="{1A31C45B-3B05-57F7-46CE-BBA331FC1CA2}"/>
          </ac:spMkLst>
        </pc:spChg>
        <pc:spChg chg="add mod">
          <ac:chgData name="German Peinado (Nokia)" userId="86a53bc8-f667-40bc-b65f-5886a4deaa17" providerId="ADAL" clId="{5A78BD2A-4E25-4BE7-9CB8-193B13402CCB}" dt="2023-04-26T15:45:50.987" v="3138" actId="1076"/>
          <ac:spMkLst>
            <pc:docMk/>
            <pc:sldMk cId="2004193027" sldId="798"/>
            <ac:spMk id="21" creationId="{EEB795B3-A2F3-8A64-EB15-10B1D9D08E46}"/>
          </ac:spMkLst>
        </pc:spChg>
        <pc:spChg chg="add mod">
          <ac:chgData name="German Peinado (Nokia)" userId="86a53bc8-f667-40bc-b65f-5886a4deaa17" providerId="ADAL" clId="{5A78BD2A-4E25-4BE7-9CB8-193B13402CCB}" dt="2023-04-26T15:45:50.987" v="3138" actId="1076"/>
          <ac:spMkLst>
            <pc:docMk/>
            <pc:sldMk cId="2004193027" sldId="798"/>
            <ac:spMk id="22" creationId="{9D339B8D-74E0-6C53-3B70-31721225D31D}"/>
          </ac:spMkLst>
        </pc:spChg>
        <pc:spChg chg="add mod">
          <ac:chgData name="German Peinado (Nokia)" userId="86a53bc8-f667-40bc-b65f-5886a4deaa17" providerId="ADAL" clId="{5A78BD2A-4E25-4BE7-9CB8-193B13402CCB}" dt="2023-04-26T15:45:50.987" v="3138" actId="1076"/>
          <ac:spMkLst>
            <pc:docMk/>
            <pc:sldMk cId="2004193027" sldId="798"/>
            <ac:spMk id="23" creationId="{6C323813-B62B-344F-0FA6-2EF2E5B78595}"/>
          </ac:spMkLst>
        </pc:spChg>
        <pc:spChg chg="add mod">
          <ac:chgData name="German Peinado (Nokia)" userId="86a53bc8-f667-40bc-b65f-5886a4deaa17" providerId="ADAL" clId="{5A78BD2A-4E25-4BE7-9CB8-193B13402CCB}" dt="2023-04-26T15:46:43.916" v="3147" actId="14100"/>
          <ac:spMkLst>
            <pc:docMk/>
            <pc:sldMk cId="2004193027" sldId="798"/>
            <ac:spMk id="26" creationId="{05F439B5-3ADE-B763-4139-8EA3430BB122}"/>
          </ac:spMkLst>
        </pc:spChg>
        <pc:spChg chg="add del mod">
          <ac:chgData name="German Peinado (Nokia)" userId="86a53bc8-f667-40bc-b65f-5886a4deaa17" providerId="ADAL" clId="{5A78BD2A-4E25-4BE7-9CB8-193B13402CCB}" dt="2023-04-26T17:03:30.153" v="3239" actId="478"/>
          <ac:spMkLst>
            <pc:docMk/>
            <pc:sldMk cId="2004193027" sldId="798"/>
            <ac:spMk id="27" creationId="{EC56B94E-C170-2D06-A744-E69FFCCDAA87}"/>
          </ac:spMkLst>
        </pc:spChg>
        <pc:cxnChg chg="add mod">
          <ac:chgData name="German Peinado (Nokia)" userId="86a53bc8-f667-40bc-b65f-5886a4deaa17" providerId="ADAL" clId="{5A78BD2A-4E25-4BE7-9CB8-193B13402CCB}" dt="2023-04-26T14:38:39.399" v="1223" actId="208"/>
          <ac:cxnSpMkLst>
            <pc:docMk/>
            <pc:sldMk cId="2004193027" sldId="798"/>
            <ac:cxnSpMk id="5" creationId="{C641D035-FD24-D131-5790-58A53C3B1FB2}"/>
          </ac:cxnSpMkLst>
        </pc:cxnChg>
        <pc:cxnChg chg="add mod">
          <ac:chgData name="German Peinado (Nokia)" userId="86a53bc8-f667-40bc-b65f-5886a4deaa17" providerId="ADAL" clId="{5A78BD2A-4E25-4BE7-9CB8-193B13402CCB}" dt="2023-04-26T15:45:04.914" v="3136" actId="14100"/>
          <ac:cxnSpMkLst>
            <pc:docMk/>
            <pc:sldMk cId="2004193027" sldId="798"/>
            <ac:cxnSpMk id="12" creationId="{C459A124-3A5B-2ABA-1B86-D043AFBB43D9}"/>
          </ac:cxnSpMkLst>
        </pc:cxnChg>
        <pc:cxnChg chg="add mod">
          <ac:chgData name="German Peinado (Nokia)" userId="86a53bc8-f667-40bc-b65f-5886a4deaa17" providerId="ADAL" clId="{5A78BD2A-4E25-4BE7-9CB8-193B13402CCB}" dt="2023-04-26T15:45:50.987" v="3138" actId="1076"/>
          <ac:cxnSpMkLst>
            <pc:docMk/>
            <pc:sldMk cId="2004193027" sldId="798"/>
            <ac:cxnSpMk id="20" creationId="{AD12A579-5EC4-F076-4AB4-F5ADECE72CC8}"/>
          </ac:cxnSpMkLst>
        </pc:cxnChg>
        <pc:cxnChg chg="add mod">
          <ac:chgData name="German Peinado (Nokia)" userId="86a53bc8-f667-40bc-b65f-5886a4deaa17" providerId="ADAL" clId="{5A78BD2A-4E25-4BE7-9CB8-193B13402CCB}" dt="2023-04-26T15:45:16.619" v="3137"/>
          <ac:cxnSpMkLst>
            <pc:docMk/>
            <pc:sldMk cId="2004193027" sldId="798"/>
            <ac:cxnSpMk id="25" creationId="{FC4399DE-5936-D55D-E419-3997E101458F}"/>
          </ac:cxnSpMkLst>
        </pc:cxnChg>
      </pc:sldChg>
      <pc:sldChg chg="new del">
        <pc:chgData name="German Peinado (Nokia)" userId="86a53bc8-f667-40bc-b65f-5886a4deaa17" providerId="ADAL" clId="{5A78BD2A-4E25-4BE7-9CB8-193B13402CCB}" dt="2023-04-26T15:05:51.429" v="2436" actId="47"/>
        <pc:sldMkLst>
          <pc:docMk/>
          <pc:sldMk cId="1492127250" sldId="799"/>
        </pc:sldMkLst>
      </pc:sldChg>
      <pc:sldChg chg="addSp delSp modSp add mod">
        <pc:chgData name="German Peinado (Nokia)" userId="86a53bc8-f667-40bc-b65f-5886a4deaa17" providerId="ADAL" clId="{5A78BD2A-4E25-4BE7-9CB8-193B13402CCB}" dt="2023-04-26T15:31:36.250" v="2730" actId="1076"/>
        <pc:sldMkLst>
          <pc:docMk/>
          <pc:sldMk cId="4091840143" sldId="799"/>
        </pc:sldMkLst>
        <pc:spChg chg="add mod">
          <ac:chgData name="German Peinado (Nokia)" userId="86a53bc8-f667-40bc-b65f-5886a4deaa17" providerId="ADAL" clId="{5A78BD2A-4E25-4BE7-9CB8-193B13402CCB}" dt="2023-04-26T15:17:35.624" v="2493" actId="208"/>
          <ac:spMkLst>
            <pc:docMk/>
            <pc:sldMk cId="4091840143" sldId="799"/>
            <ac:spMk id="3" creationId="{349F67A9-B2BE-7319-CAFB-9885D5889E6C}"/>
          </ac:spMkLst>
        </pc:spChg>
        <pc:spChg chg="mod ord">
          <ac:chgData name="German Peinado (Nokia)" userId="86a53bc8-f667-40bc-b65f-5886a4deaa17" providerId="ADAL" clId="{5A78BD2A-4E25-4BE7-9CB8-193B13402CCB}" dt="2023-04-26T15:15:20.800" v="2483" actId="26606"/>
          <ac:spMkLst>
            <pc:docMk/>
            <pc:sldMk cId="4091840143" sldId="799"/>
            <ac:spMk id="7" creationId="{A230E628-288E-9B24-5CE6-C065D2D3E8E4}"/>
          </ac:spMkLst>
        </pc:spChg>
        <pc:spChg chg="del">
          <ac:chgData name="German Peinado (Nokia)" userId="86a53bc8-f667-40bc-b65f-5886a4deaa17" providerId="ADAL" clId="{5A78BD2A-4E25-4BE7-9CB8-193B13402CCB}" dt="2023-04-26T15:06:24.304" v="2478" actId="478"/>
          <ac:spMkLst>
            <pc:docMk/>
            <pc:sldMk cId="4091840143" sldId="799"/>
            <ac:spMk id="8" creationId="{126E8812-3E22-BF03-6A15-801897E9B37B}"/>
          </ac:spMkLst>
        </pc:spChg>
        <pc:spChg chg="add mod">
          <ac:chgData name="German Peinado (Nokia)" userId="86a53bc8-f667-40bc-b65f-5886a4deaa17" providerId="ADAL" clId="{5A78BD2A-4E25-4BE7-9CB8-193B13402CCB}" dt="2023-04-26T15:18:53.724" v="2499" actId="207"/>
          <ac:spMkLst>
            <pc:docMk/>
            <pc:sldMk cId="4091840143" sldId="799"/>
            <ac:spMk id="9" creationId="{00DFD34C-FB1B-97D2-3CAA-D8609A979108}"/>
          </ac:spMkLst>
        </pc:spChg>
        <pc:spChg chg="add del mod">
          <ac:chgData name="German Peinado (Nokia)" userId="86a53bc8-f667-40bc-b65f-5886a4deaa17" providerId="ADAL" clId="{5A78BD2A-4E25-4BE7-9CB8-193B13402CCB}" dt="2023-04-26T15:15:32.934" v="2488" actId="478"/>
          <ac:spMkLst>
            <pc:docMk/>
            <pc:sldMk cId="4091840143" sldId="799"/>
            <ac:spMk id="12" creationId="{01B049F6-828B-D25E-55C8-87EC6113DBE5}"/>
          </ac:spMkLst>
        </pc:spChg>
        <pc:spChg chg="add mod">
          <ac:chgData name="German Peinado (Nokia)" userId="86a53bc8-f667-40bc-b65f-5886a4deaa17" providerId="ADAL" clId="{5A78BD2A-4E25-4BE7-9CB8-193B13402CCB}" dt="2023-04-26T15:21:47.335" v="2514" actId="14100"/>
          <ac:spMkLst>
            <pc:docMk/>
            <pc:sldMk cId="4091840143" sldId="799"/>
            <ac:spMk id="16" creationId="{E8AA83EB-462B-02C3-DCFE-A4803598157B}"/>
          </ac:spMkLst>
        </pc:spChg>
        <pc:spChg chg="add mod">
          <ac:chgData name="German Peinado (Nokia)" userId="86a53bc8-f667-40bc-b65f-5886a4deaa17" providerId="ADAL" clId="{5A78BD2A-4E25-4BE7-9CB8-193B13402CCB}" dt="2023-04-26T15:26:33.389" v="2713"/>
          <ac:spMkLst>
            <pc:docMk/>
            <pc:sldMk cId="4091840143" sldId="799"/>
            <ac:spMk id="17" creationId="{0FD4ABAD-7E26-46E1-8718-28F44920F733}"/>
          </ac:spMkLst>
        </pc:spChg>
        <pc:spChg chg="add mod">
          <ac:chgData name="German Peinado (Nokia)" userId="86a53bc8-f667-40bc-b65f-5886a4deaa17" providerId="ADAL" clId="{5A78BD2A-4E25-4BE7-9CB8-193B13402CCB}" dt="2023-04-26T15:31:36.250" v="2730" actId="1076"/>
          <ac:spMkLst>
            <pc:docMk/>
            <pc:sldMk cId="4091840143" sldId="799"/>
            <ac:spMk id="22" creationId="{0A09E68B-5704-243F-B953-92FB5B663E55}"/>
          </ac:spMkLst>
        </pc:spChg>
        <pc:spChg chg="add mod">
          <ac:chgData name="German Peinado (Nokia)" userId="86a53bc8-f667-40bc-b65f-5886a4deaa17" providerId="ADAL" clId="{5A78BD2A-4E25-4BE7-9CB8-193B13402CCB}" dt="2023-04-26T15:27:27.472" v="2725" actId="14100"/>
          <ac:spMkLst>
            <pc:docMk/>
            <pc:sldMk cId="4091840143" sldId="799"/>
            <ac:spMk id="23" creationId="{DBDD25AF-D9AA-F417-CAAF-85FEF8B4A255}"/>
          </ac:spMkLst>
        </pc:spChg>
        <pc:grpChg chg="del">
          <ac:chgData name="German Peinado (Nokia)" userId="86a53bc8-f667-40bc-b65f-5886a4deaa17" providerId="ADAL" clId="{5A78BD2A-4E25-4BE7-9CB8-193B13402CCB}" dt="2023-04-26T15:06:24.862" v="2479" actId="478"/>
          <ac:grpSpMkLst>
            <pc:docMk/>
            <pc:sldMk cId="4091840143" sldId="799"/>
            <ac:grpSpMk id="14" creationId="{070E5CC6-8255-36C4-456E-58D141344B8F}"/>
          </ac:grpSpMkLst>
        </pc:grpChg>
        <pc:picChg chg="mod">
          <ac:chgData name="German Peinado (Nokia)" userId="86a53bc8-f667-40bc-b65f-5886a4deaa17" providerId="ADAL" clId="{5A78BD2A-4E25-4BE7-9CB8-193B13402CCB}" dt="2023-04-26T15:27:21.176" v="2723" actId="1076"/>
          <ac:picMkLst>
            <pc:docMk/>
            <pc:sldMk cId="4091840143" sldId="799"/>
            <ac:picMk id="2" creationId="{49627B25-E321-E998-CE8F-8C87079B38F4}"/>
          </ac:picMkLst>
        </pc:picChg>
        <pc:picChg chg="del">
          <ac:chgData name="German Peinado (Nokia)" userId="86a53bc8-f667-40bc-b65f-5886a4deaa17" providerId="ADAL" clId="{5A78BD2A-4E25-4BE7-9CB8-193B13402CCB}" dt="2023-04-26T15:06:21.147" v="2477" actId="478"/>
          <ac:picMkLst>
            <pc:docMk/>
            <pc:sldMk cId="4091840143" sldId="799"/>
            <ac:picMk id="5" creationId="{A78205EA-DEFB-FBA0-3C5F-09DBEC225FFF}"/>
          </ac:picMkLst>
        </pc:picChg>
        <pc:picChg chg="del">
          <ac:chgData name="German Peinado (Nokia)" userId="86a53bc8-f667-40bc-b65f-5886a4deaa17" providerId="ADAL" clId="{5A78BD2A-4E25-4BE7-9CB8-193B13402CCB}" dt="2023-04-26T15:06:25.677" v="2480" actId="478"/>
          <ac:picMkLst>
            <pc:docMk/>
            <pc:sldMk cId="4091840143" sldId="799"/>
            <ac:picMk id="6" creationId="{0BBF8124-2807-2A54-251A-74051FC31377}"/>
          </ac:picMkLst>
        </pc:picChg>
        <pc:cxnChg chg="add mod">
          <ac:chgData name="German Peinado (Nokia)" userId="86a53bc8-f667-40bc-b65f-5886a4deaa17" providerId="ADAL" clId="{5A78BD2A-4E25-4BE7-9CB8-193B13402CCB}" dt="2023-04-26T15:19:02.226" v="2501" actId="208"/>
          <ac:cxnSpMkLst>
            <pc:docMk/>
            <pc:sldMk cId="4091840143" sldId="799"/>
            <ac:cxnSpMk id="15" creationId="{A2946170-4076-6A21-F11E-EDC56002682E}"/>
          </ac:cxnSpMkLst>
        </pc:cxnChg>
        <pc:cxnChg chg="add mod">
          <ac:chgData name="German Peinado (Nokia)" userId="86a53bc8-f667-40bc-b65f-5886a4deaa17" providerId="ADAL" clId="{5A78BD2A-4E25-4BE7-9CB8-193B13402CCB}" dt="2023-04-26T15:23:58.107" v="2707" actId="14100"/>
          <ac:cxnSpMkLst>
            <pc:docMk/>
            <pc:sldMk cId="4091840143" sldId="799"/>
            <ac:cxnSpMk id="18" creationId="{DD8E2149-182C-5953-936D-6C154B340FC7}"/>
          </ac:cxnSpMkLst>
        </pc:cxnChg>
        <pc:cxnChg chg="add mod">
          <ac:chgData name="German Peinado (Nokia)" userId="86a53bc8-f667-40bc-b65f-5886a4deaa17" providerId="ADAL" clId="{5A78BD2A-4E25-4BE7-9CB8-193B13402CCB}" dt="2023-04-26T15:31:30.988" v="2729" actId="14100"/>
          <ac:cxnSpMkLst>
            <pc:docMk/>
            <pc:sldMk cId="4091840143" sldId="799"/>
            <ac:cxnSpMk id="24" creationId="{DFDBCB47-8752-FD9F-E703-AB6F620C6248}"/>
          </ac:cxnSpMkLst>
        </pc:cxnChg>
      </pc:sldChg>
      <pc:sldChg chg="addSp delSp modSp add mod">
        <pc:chgData name="German Peinado (Nokia)" userId="86a53bc8-f667-40bc-b65f-5886a4deaa17" providerId="ADAL" clId="{5A78BD2A-4E25-4BE7-9CB8-193B13402CCB}" dt="2023-04-26T17:37:15.021" v="3590" actId="20577"/>
        <pc:sldMkLst>
          <pc:docMk/>
          <pc:sldMk cId="1732266719" sldId="800"/>
        </pc:sldMkLst>
        <pc:spChg chg="mod">
          <ac:chgData name="German Peinado (Nokia)" userId="86a53bc8-f667-40bc-b65f-5886a4deaa17" providerId="ADAL" clId="{5A78BD2A-4E25-4BE7-9CB8-193B13402CCB}" dt="2023-04-26T17:01:16.834" v="3214" actId="20577"/>
          <ac:spMkLst>
            <pc:docMk/>
            <pc:sldMk cId="1732266719" sldId="800"/>
            <ac:spMk id="13" creationId="{2F5D33F9-DAED-2BC2-E16D-986BA6842F21}"/>
          </ac:spMkLst>
        </pc:spChg>
        <pc:spChg chg="mod">
          <ac:chgData name="German Peinado (Nokia)" userId="86a53bc8-f667-40bc-b65f-5886a4deaa17" providerId="ADAL" clId="{5A78BD2A-4E25-4BE7-9CB8-193B13402CCB}" dt="2023-04-26T17:37:15.021" v="3590" actId="20577"/>
          <ac:spMkLst>
            <pc:docMk/>
            <pc:sldMk cId="1732266719" sldId="800"/>
            <ac:spMk id="14" creationId="{8D5C4A9D-FB43-D020-28B3-D1EB3EB90D14}"/>
          </ac:spMkLst>
        </pc:spChg>
        <pc:spChg chg="mod">
          <ac:chgData name="German Peinado (Nokia)" userId="86a53bc8-f667-40bc-b65f-5886a4deaa17" providerId="ADAL" clId="{5A78BD2A-4E25-4BE7-9CB8-193B13402CCB}" dt="2023-04-26T15:37:12.616" v="2856" actId="20577"/>
          <ac:spMkLst>
            <pc:docMk/>
            <pc:sldMk cId="1732266719" sldId="800"/>
            <ac:spMk id="15" creationId="{F556B591-BC5F-7EF8-3AA5-37CC975D4B5B}"/>
          </ac:spMkLst>
        </pc:spChg>
        <pc:spChg chg="del">
          <ac:chgData name="German Peinado (Nokia)" userId="86a53bc8-f667-40bc-b65f-5886a4deaa17" providerId="ADAL" clId="{5A78BD2A-4E25-4BE7-9CB8-193B13402CCB}" dt="2023-04-26T15:34:46.687" v="2739" actId="478"/>
          <ac:spMkLst>
            <pc:docMk/>
            <pc:sldMk cId="1732266719" sldId="800"/>
            <ac:spMk id="16" creationId="{32D76746-4A2D-D808-7155-1F5716953106}"/>
          </ac:spMkLst>
        </pc:spChg>
        <pc:spChg chg="mod">
          <ac:chgData name="German Peinado (Nokia)" userId="86a53bc8-f667-40bc-b65f-5886a4deaa17" providerId="ADAL" clId="{5A78BD2A-4E25-4BE7-9CB8-193B13402CCB}" dt="2023-04-26T15:35:11.111" v="2740" actId="14100"/>
          <ac:spMkLst>
            <pc:docMk/>
            <pc:sldMk cId="1732266719" sldId="800"/>
            <ac:spMk id="17" creationId="{A0B72AD2-80C1-09CB-19DF-EA5A375914F0}"/>
          </ac:spMkLst>
        </pc:spChg>
        <pc:spChg chg="mod">
          <ac:chgData name="German Peinado (Nokia)" userId="86a53bc8-f667-40bc-b65f-5886a4deaa17" providerId="ADAL" clId="{5A78BD2A-4E25-4BE7-9CB8-193B13402CCB}" dt="2023-04-26T15:44:29.233" v="3135" actId="14100"/>
          <ac:spMkLst>
            <pc:docMk/>
            <pc:sldMk cId="1732266719" sldId="800"/>
            <ac:spMk id="18" creationId="{1A31C45B-3B05-57F7-46CE-BBA331FC1CA2}"/>
          </ac:spMkLst>
        </pc:spChg>
        <pc:cxnChg chg="add mod">
          <ac:chgData name="German Peinado (Nokia)" userId="86a53bc8-f667-40bc-b65f-5886a4deaa17" providerId="ADAL" clId="{5A78BD2A-4E25-4BE7-9CB8-193B13402CCB}" dt="2023-04-26T15:38:34.433" v="2860" actId="14100"/>
          <ac:cxnSpMkLst>
            <pc:docMk/>
            <pc:sldMk cId="1732266719" sldId="800"/>
            <ac:cxnSpMk id="3" creationId="{D44FDA71-6C82-310A-F939-6AA24C8C35C3}"/>
          </ac:cxnSpMkLst>
        </pc:cxnChg>
        <pc:cxnChg chg="mod">
          <ac:chgData name="German Peinado (Nokia)" userId="86a53bc8-f667-40bc-b65f-5886a4deaa17" providerId="ADAL" clId="{5A78BD2A-4E25-4BE7-9CB8-193B13402CCB}" dt="2023-04-26T15:38:19.514" v="2857" actId="14100"/>
          <ac:cxnSpMkLst>
            <pc:docMk/>
            <pc:sldMk cId="1732266719" sldId="800"/>
            <ac:cxnSpMk id="12" creationId="{C459A124-3A5B-2ABA-1B86-D043AFBB43D9}"/>
          </ac:cxnSpMkLst>
        </pc:cxnChg>
        <pc:cxnChg chg="add del mod">
          <ac:chgData name="German Peinado (Nokia)" userId="86a53bc8-f667-40bc-b65f-5886a4deaa17" providerId="ADAL" clId="{5A78BD2A-4E25-4BE7-9CB8-193B13402CCB}" dt="2023-04-26T17:06:25.644" v="3335"/>
          <ac:cxnSpMkLst>
            <pc:docMk/>
            <pc:sldMk cId="1732266719" sldId="800"/>
            <ac:cxnSpMk id="19" creationId="{ABDC6E61-2561-056B-AF53-C8F2900C8D30}"/>
          </ac:cxnSpMkLst>
        </pc:cxnChg>
      </pc:sldChg>
      <pc:sldMasterChg chg="modSp mod">
        <pc:chgData name="German Peinado (Nokia)" userId="86a53bc8-f667-40bc-b65f-5886a4deaa17" providerId="ADAL" clId="{5A78BD2A-4E25-4BE7-9CB8-193B13402CCB}" dt="2023-04-26T09:43:57.582" v="181" actId="20577"/>
        <pc:sldMasterMkLst>
          <pc:docMk/>
          <pc:sldMasterMk cId="0" sldId="2147483729"/>
        </pc:sldMasterMkLst>
        <pc:spChg chg="mod">
          <ac:chgData name="German Peinado (Nokia)" userId="86a53bc8-f667-40bc-b65f-5886a4deaa17" providerId="ADAL" clId="{5A78BD2A-4E25-4BE7-9CB8-193B13402CCB}" dt="2023-04-26T09:43:57.582" v="181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5340" y="643238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altLang="de-DE" sz="1200" dirty="0" err="1">
                <a:solidFill>
                  <a:schemeClr val="bg1"/>
                </a:solidFill>
              </a:rPr>
              <a:t>Preparation</a:t>
            </a:r>
            <a:r>
              <a:rPr lang="pl-PL" altLang="de-DE" sz="1200" dirty="0">
                <a:solidFill>
                  <a:schemeClr val="bg1"/>
                </a:solidFill>
              </a:rPr>
              <a:t> for </a:t>
            </a:r>
            <a:r>
              <a:rPr lang="en-GB" altLang="de-DE" sz="1200" dirty="0">
                <a:solidFill>
                  <a:schemeClr val="bg1"/>
                </a:solidFill>
              </a:rPr>
              <a:t>SA3#1</a:t>
            </a:r>
            <a:r>
              <a:rPr lang="pl-PL" altLang="de-DE" sz="1200" dirty="0">
                <a:solidFill>
                  <a:schemeClr val="bg1"/>
                </a:solidFill>
              </a:rPr>
              <a:t>11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pl-PL" altLang="de-DE" sz="1200" dirty="0">
                <a:solidFill>
                  <a:schemeClr val="bg1"/>
                </a:solidFill>
              </a:rPr>
              <a:t>May </a:t>
            </a:r>
            <a:r>
              <a:rPr lang="en-GB" altLang="de-DE" sz="1200" dirty="0">
                <a:solidFill>
                  <a:schemeClr val="bg1"/>
                </a:solidFill>
              </a:rPr>
              <a:t>202</a:t>
            </a:r>
            <a:r>
              <a:rPr lang="pl-PL" altLang="de-DE" sz="1200" dirty="0">
                <a:solidFill>
                  <a:schemeClr val="bg1"/>
                </a:solidFill>
              </a:rPr>
              <a:t>3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</a:t>
            </a:r>
            <a:r>
              <a:rPr lang="pl-PL" altLang="en-US" sz="800" dirty="0"/>
              <a:t>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7EA52-45AD-4560-B3CA-BB440A077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130" y="1809582"/>
            <a:ext cx="7772400" cy="181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pl-PL" kern="0" dirty="0" err="1">
                <a:solidFill>
                  <a:schemeClr val="tx1"/>
                </a:solidFill>
              </a:rPr>
              <a:t>Authorization</a:t>
            </a:r>
            <a:r>
              <a:rPr lang="pl-PL" kern="0" dirty="0">
                <a:solidFill>
                  <a:schemeClr val="tx1"/>
                </a:solidFill>
              </a:rPr>
              <a:t> of NF service </a:t>
            </a:r>
            <a:r>
              <a:rPr lang="pl-PL" kern="0" dirty="0" err="1">
                <a:solidFill>
                  <a:schemeClr val="tx1"/>
                </a:solidFill>
              </a:rPr>
              <a:t>consumers</a:t>
            </a:r>
            <a:r>
              <a:rPr lang="pl-PL" kern="0" dirty="0">
                <a:solidFill>
                  <a:schemeClr val="tx1"/>
                </a:solidFill>
              </a:rPr>
              <a:t> for data </a:t>
            </a:r>
            <a:r>
              <a:rPr lang="pl-PL" kern="0" dirty="0" err="1">
                <a:solidFill>
                  <a:schemeClr val="tx1"/>
                </a:solidFill>
              </a:rPr>
              <a:t>access</a:t>
            </a:r>
            <a:r>
              <a:rPr lang="pl-PL" kern="0" dirty="0">
                <a:solidFill>
                  <a:schemeClr val="tx1"/>
                </a:solidFill>
              </a:rPr>
              <a:t> via DCCF </a:t>
            </a:r>
          </a:p>
          <a:p>
            <a:pPr>
              <a:defRPr/>
            </a:pPr>
            <a:endParaRPr lang="pl-PL" sz="3600" kern="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l-PL" sz="2400" kern="0" dirty="0" err="1">
                <a:solidFill>
                  <a:schemeClr val="tx1"/>
                </a:solidFill>
              </a:rPr>
              <a:t>Discussion</a:t>
            </a:r>
            <a:r>
              <a:rPr lang="pl-PL" sz="2400" kern="0" dirty="0">
                <a:solidFill>
                  <a:schemeClr val="tx1"/>
                </a:solidFill>
              </a:rPr>
              <a:t> </a:t>
            </a:r>
            <a:r>
              <a:rPr lang="pl-PL" sz="2400" kern="0" dirty="0" err="1">
                <a:solidFill>
                  <a:schemeClr val="tx1"/>
                </a:solidFill>
              </a:rPr>
              <a:t>paper</a:t>
            </a:r>
            <a:r>
              <a:rPr lang="pl-PL" sz="2400" kern="0" dirty="0">
                <a:solidFill>
                  <a:schemeClr val="tx1"/>
                </a:solidFill>
              </a:rPr>
              <a:t> on </a:t>
            </a:r>
            <a:r>
              <a:rPr lang="pl-PL" sz="2400" kern="0" dirty="0" err="1">
                <a:solidFill>
                  <a:schemeClr val="tx1"/>
                </a:solidFill>
              </a:rPr>
              <a:t>alignment</a:t>
            </a:r>
            <a:r>
              <a:rPr lang="pl-PL" sz="2400" kern="0" dirty="0">
                <a:solidFill>
                  <a:schemeClr val="tx1"/>
                </a:solidFill>
              </a:rPr>
              <a:t> with CT4</a:t>
            </a: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B45E0996-3091-4AFD-8E88-318B6E84CA36}"/>
              </a:ext>
            </a:extLst>
          </p:cNvPr>
          <p:cNvSpPr txBox="1">
            <a:spLocks/>
          </p:cNvSpPr>
          <p:nvPr/>
        </p:nvSpPr>
        <p:spPr bwMode="auto">
          <a:xfrm>
            <a:off x="1588700" y="4354956"/>
            <a:ext cx="6400800" cy="93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lnSpc>
                <a:spcPct val="80000"/>
              </a:lnSpc>
              <a:spcBef>
                <a:spcPct val="20000"/>
              </a:spcBef>
              <a:buNone/>
              <a:defRPr sz="2000" b="1">
                <a:latin typeface="+mn-lt"/>
                <a:cs typeface="+mn-cs"/>
              </a:defRPr>
            </a:lvl1pPr>
            <a:lvl2pPr indent="0" algn="ctr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sz="2400">
                <a:latin typeface="+mn-lt"/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5pPr>
            <a:lvl6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6pPr>
            <a:lvl7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7pPr>
            <a:lvl8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8pPr>
            <a:lvl9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9pPr>
          </a:lstStyle>
          <a:p>
            <a:pPr algn="l"/>
            <a:br>
              <a:rPr lang="en-US" altLang="en-US" dirty="0"/>
            </a:br>
            <a:r>
              <a:rPr lang="pl-PL" altLang="en-US" dirty="0"/>
              <a:t>German Peinado – </a:t>
            </a:r>
            <a:r>
              <a:rPr lang="pl-PL" dirty="0"/>
              <a:t>Nokia		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717642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17290" y="1151986"/>
            <a:ext cx="6829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/>
              <a:t>LS on </a:t>
            </a:r>
            <a:r>
              <a:rPr lang="pl-PL" sz="1800" dirty="0" err="1"/>
              <a:t>Authorization</a:t>
            </a:r>
            <a:r>
              <a:rPr lang="pl-PL" sz="1800" dirty="0"/>
              <a:t> of NF service </a:t>
            </a:r>
            <a:r>
              <a:rPr lang="pl-PL" sz="1800" dirty="0" err="1"/>
              <a:t>consumers</a:t>
            </a:r>
            <a:r>
              <a:rPr lang="pl-PL" sz="1800" dirty="0"/>
              <a:t> for data </a:t>
            </a:r>
            <a:r>
              <a:rPr lang="pl-PL" sz="1800" dirty="0" err="1"/>
              <a:t>access</a:t>
            </a:r>
            <a:r>
              <a:rPr lang="pl-PL" sz="1800" dirty="0"/>
              <a:t> via DCCF (CT4 #113, Toulouse, </a:t>
            </a:r>
            <a:r>
              <a:rPr lang="pl-PL" sz="1800" dirty="0" err="1"/>
              <a:t>November</a:t>
            </a:r>
            <a:r>
              <a:rPr lang="pl-PL" sz="1800" dirty="0"/>
              <a:t> 2022)</a:t>
            </a: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517290" y="439132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LS C4-225161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065BE7-5148-66D0-3DD7-991FFF064913}"/>
              </a:ext>
            </a:extLst>
          </p:cNvPr>
          <p:cNvSpPr txBox="1"/>
          <p:nvPr/>
        </p:nvSpPr>
        <p:spPr>
          <a:xfrm>
            <a:off x="590464" y="2173909"/>
            <a:ext cx="79630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2000" dirty="0"/>
              <a:t>CT4 </a:t>
            </a:r>
            <a:r>
              <a:rPr lang="pl-PL" sz="2000" dirty="0" err="1"/>
              <a:t>identified</a:t>
            </a:r>
            <a:r>
              <a:rPr lang="pl-PL" sz="2000" dirty="0"/>
              <a:t> </a:t>
            </a:r>
            <a:r>
              <a:rPr lang="pl-PL" sz="2000" dirty="0" err="1"/>
              <a:t>missalignments</a:t>
            </a:r>
            <a:r>
              <a:rPr lang="pl-PL" sz="2000" dirty="0"/>
              <a:t> </a:t>
            </a:r>
            <a:r>
              <a:rPr lang="pl-PL" sz="2000" dirty="0" err="1"/>
              <a:t>between</a:t>
            </a:r>
            <a:r>
              <a:rPr lang="pl-PL" sz="2000" dirty="0"/>
              <a:t> </a:t>
            </a:r>
            <a:r>
              <a:rPr lang="pl-PL" sz="2000" dirty="0" err="1"/>
              <a:t>requirements</a:t>
            </a:r>
            <a:r>
              <a:rPr lang="pl-PL" sz="2000" dirty="0"/>
              <a:t> </a:t>
            </a:r>
            <a:r>
              <a:rPr lang="pl-PL" sz="2000" dirty="0" err="1"/>
              <a:t>specified</a:t>
            </a:r>
            <a:r>
              <a:rPr lang="pl-PL" sz="2000" dirty="0"/>
              <a:t> in TS 29.510 and in </a:t>
            </a:r>
            <a:r>
              <a:rPr lang="pl-PL" sz="2000" dirty="0" err="1"/>
              <a:t>Annex</a:t>
            </a:r>
            <a:r>
              <a:rPr lang="pl-PL" sz="2000" dirty="0"/>
              <a:t> X of TS 33.501 on </a:t>
            </a:r>
            <a:r>
              <a:rPr lang="pl-PL" sz="2000" dirty="0" err="1"/>
              <a:t>authorization</a:t>
            </a:r>
            <a:r>
              <a:rPr lang="pl-PL" sz="2000" dirty="0"/>
              <a:t> of NF service </a:t>
            </a:r>
            <a:r>
              <a:rPr lang="pl-PL" sz="2000" dirty="0" err="1"/>
              <a:t>consumers</a:t>
            </a:r>
            <a:r>
              <a:rPr lang="pl-PL" sz="2000" dirty="0"/>
              <a:t> (</a:t>
            </a:r>
            <a:r>
              <a:rPr lang="pl-PL" sz="2000" dirty="0" err="1"/>
              <a:t>e.g</a:t>
            </a:r>
            <a:r>
              <a:rPr lang="pl-PL" sz="2000" dirty="0"/>
              <a:t>. NWDAF) for data </a:t>
            </a:r>
            <a:r>
              <a:rPr lang="pl-PL" sz="2000" dirty="0" err="1"/>
              <a:t>access</a:t>
            </a:r>
            <a:r>
              <a:rPr lang="pl-PL" sz="2000" dirty="0"/>
              <a:t> via DCCF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C73BB96-D954-02E6-5333-D156A29EF0B2}"/>
              </a:ext>
            </a:extLst>
          </p:cNvPr>
          <p:cNvGrpSpPr/>
          <p:nvPr/>
        </p:nvGrpSpPr>
        <p:grpSpPr>
          <a:xfrm>
            <a:off x="815144" y="3814637"/>
            <a:ext cx="7027594" cy="1265357"/>
            <a:chOff x="815144" y="3814637"/>
            <a:chExt cx="7027594" cy="1265357"/>
          </a:xfrm>
        </p:grpSpPr>
        <p:cxnSp>
          <p:nvCxnSpPr>
            <p:cNvPr id="23" name="Connector: Elbow 22">
              <a:extLst>
                <a:ext uri="{FF2B5EF4-FFF2-40B4-BE49-F238E27FC236}">
                  <a16:creationId xmlns:a16="http://schemas.microsoft.com/office/drawing/2014/main" id="{F3ED50E8-3A71-2482-914B-9EC5CD8038F6}"/>
                </a:ext>
              </a:extLst>
            </p:cNvPr>
            <p:cNvCxnSpPr>
              <a:stCxn id="16" idx="3"/>
              <a:endCxn id="19" idx="2"/>
            </p:cNvCxnSpPr>
            <p:nvPr/>
          </p:nvCxnSpPr>
          <p:spPr bwMode="auto">
            <a:xfrm flipV="1">
              <a:off x="1807698" y="4205406"/>
              <a:ext cx="3684820" cy="679203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4AE7D31-991F-249A-D63C-6C0154483501}"/>
                </a:ext>
              </a:extLst>
            </p:cNvPr>
            <p:cNvSpPr/>
            <p:nvPr/>
          </p:nvSpPr>
          <p:spPr bwMode="auto">
            <a:xfrm>
              <a:off x="815144" y="4689224"/>
              <a:ext cx="992554" cy="39076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NWDAFc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A837C18-471A-5AAA-8944-B32FB84BCA08}"/>
                </a:ext>
              </a:extLst>
            </p:cNvPr>
            <p:cNvSpPr/>
            <p:nvPr/>
          </p:nvSpPr>
          <p:spPr bwMode="auto">
            <a:xfrm>
              <a:off x="3552003" y="4689225"/>
              <a:ext cx="992554" cy="3907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DCCF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24259C3-DDC1-E707-22C3-33B20A5DE957}"/>
                </a:ext>
              </a:extLst>
            </p:cNvPr>
            <p:cNvSpPr/>
            <p:nvPr/>
          </p:nvSpPr>
          <p:spPr bwMode="auto">
            <a:xfrm>
              <a:off x="5201093" y="4689223"/>
              <a:ext cx="992554" cy="3907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SCP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99D30C8-BC9C-C293-F46D-CF069FC5A2DA}"/>
                </a:ext>
              </a:extLst>
            </p:cNvPr>
            <p:cNvSpPr/>
            <p:nvPr/>
          </p:nvSpPr>
          <p:spPr bwMode="auto">
            <a:xfrm>
              <a:off x="4996241" y="3814637"/>
              <a:ext cx="992554" cy="39076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NRF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54AC7FF-7095-B138-BFED-315AAB917BC0}"/>
                </a:ext>
              </a:extLst>
            </p:cNvPr>
            <p:cNvSpPr/>
            <p:nvPr/>
          </p:nvSpPr>
          <p:spPr bwMode="auto">
            <a:xfrm>
              <a:off x="6850184" y="4689224"/>
              <a:ext cx="992554" cy="39076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NWDAFp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05E2F47-B29C-821C-B188-738CC09F5520}"/>
                </a:ext>
              </a:extLst>
            </p:cNvPr>
            <p:cNvSpPr/>
            <p:nvPr/>
          </p:nvSpPr>
          <p:spPr bwMode="auto">
            <a:xfrm>
              <a:off x="2183573" y="4689224"/>
              <a:ext cx="992554" cy="3907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SCP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63BDB78-136C-20F0-85CD-CDEAA19C427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07698" y="5001842"/>
              <a:ext cx="1744305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7A619DB-6C9D-4F60-1AB1-41E405A5AEF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93647" y="4923691"/>
              <a:ext cx="656537" cy="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E9E9AC5-FEBA-0C07-ECBC-EC63CA982304}"/>
                </a:ext>
              </a:extLst>
            </p:cNvPr>
            <p:cNvCxnSpPr/>
            <p:nvPr/>
          </p:nvCxnSpPr>
          <p:spPr bwMode="auto">
            <a:xfrm>
              <a:off x="4544557" y="5001842"/>
              <a:ext cx="2305627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E6B1AF14-B7F6-B34B-A9FB-16BE79847759}"/>
                </a:ext>
              </a:extLst>
            </p:cNvPr>
            <p:cNvCxnSpPr>
              <a:stCxn id="16" idx="0"/>
              <a:endCxn id="19" idx="1"/>
            </p:cNvCxnSpPr>
            <p:nvPr/>
          </p:nvCxnSpPr>
          <p:spPr bwMode="auto">
            <a:xfrm rot="5400000" flipH="1" flipV="1">
              <a:off x="2814230" y="2507213"/>
              <a:ext cx="679202" cy="3684820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E763884-071B-7E98-1FFF-38DF698C656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557" y="4923682"/>
              <a:ext cx="656536" cy="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AE23D4C-6016-CCC3-476F-82974350835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174568" y="4928424"/>
              <a:ext cx="3758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A4EB668-68AC-60DD-4468-69C326A3D7F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807698" y="4923682"/>
              <a:ext cx="3758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8205EA-DEFB-FBA0-3C5F-09DBEC225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87" y="1180410"/>
            <a:ext cx="5470683" cy="22466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BBF8124-2807-2A54-251A-74051FC31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32" y="3654665"/>
            <a:ext cx="5306559" cy="19235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30E628-288E-9B24-5CE6-C065D2D3E8E4}"/>
              </a:ext>
            </a:extLst>
          </p:cNvPr>
          <p:cNvSpPr txBox="1"/>
          <p:nvPr/>
        </p:nvSpPr>
        <p:spPr>
          <a:xfrm>
            <a:off x="297071" y="162304"/>
            <a:ext cx="6671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CT4 – TS 29.510 (</a:t>
            </a:r>
            <a:r>
              <a:rPr lang="pl-PL" sz="2400" dirty="0" err="1"/>
              <a:t>clauses</a:t>
            </a:r>
            <a:r>
              <a:rPr lang="pl-PL" sz="2400" dirty="0"/>
              <a:t> 6.3.5.2.2, 6.3.5.2.4)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E8812-3E22-BF03-6A15-801897E9B37B}"/>
              </a:ext>
            </a:extLst>
          </p:cNvPr>
          <p:cNvSpPr txBox="1"/>
          <p:nvPr/>
        </p:nvSpPr>
        <p:spPr>
          <a:xfrm>
            <a:off x="5908352" y="1414872"/>
            <a:ext cx="2876061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b="1" dirty="0" err="1"/>
              <a:t>Observation</a:t>
            </a:r>
            <a:r>
              <a:rPr lang="pl-PL" sz="1100" b="1" dirty="0"/>
              <a:t>:</a:t>
            </a:r>
          </a:p>
          <a:p>
            <a:endParaRPr lang="pl-PL" dirty="0"/>
          </a:p>
          <a:p>
            <a:r>
              <a:rPr lang="pl-PL" dirty="0" err="1"/>
              <a:t>Stage</a:t>
            </a:r>
            <a:r>
              <a:rPr lang="pl-PL" dirty="0"/>
              <a:t> 3 </a:t>
            </a:r>
            <a:r>
              <a:rPr lang="pl-PL" dirty="0" err="1"/>
              <a:t>specs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dirty="0" err="1"/>
              <a:t>built</a:t>
            </a:r>
            <a:r>
              <a:rPr lang="pl-PL" dirty="0"/>
              <a:t> </a:t>
            </a:r>
            <a:r>
              <a:rPr lang="pl-PL" dirty="0" err="1"/>
              <a:t>based</a:t>
            </a:r>
            <a:r>
              <a:rPr lang="pl-PL" dirty="0"/>
              <a:t> on the </a:t>
            </a:r>
            <a:r>
              <a:rPr lang="pl-PL" dirty="0" err="1"/>
              <a:t>following</a:t>
            </a:r>
            <a:r>
              <a:rPr lang="pl-PL" dirty="0"/>
              <a:t> SA2 </a:t>
            </a:r>
            <a:r>
              <a:rPr lang="pl-PL" dirty="0" err="1"/>
              <a:t>principle</a:t>
            </a:r>
            <a:r>
              <a:rPr lang="pl-PL" dirty="0"/>
              <a:t>, </a:t>
            </a:r>
            <a:r>
              <a:rPr lang="pl-PL" dirty="0" err="1"/>
              <a:t>whereby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intermediate</a:t>
            </a:r>
            <a:r>
              <a:rPr lang="pl-PL" dirty="0"/>
              <a:t> NF service </a:t>
            </a:r>
            <a:r>
              <a:rPr lang="pl-PL" dirty="0" err="1"/>
              <a:t>consumer</a:t>
            </a:r>
            <a:r>
              <a:rPr lang="pl-PL" dirty="0"/>
              <a:t> </a:t>
            </a:r>
            <a:r>
              <a:rPr lang="pl-PL" dirty="0" err="1"/>
              <a:t>subscribes</a:t>
            </a:r>
            <a:r>
              <a:rPr lang="pl-PL" dirty="0"/>
              <a:t> to </a:t>
            </a:r>
            <a:r>
              <a:rPr lang="pl-PL" dirty="0" err="1"/>
              <a:t>an</a:t>
            </a:r>
            <a:r>
              <a:rPr lang="pl-PL" dirty="0"/>
              <a:t> NF service </a:t>
            </a:r>
            <a:r>
              <a:rPr lang="pl-PL" dirty="0" err="1"/>
              <a:t>producer</a:t>
            </a:r>
            <a:r>
              <a:rPr lang="pl-PL" dirty="0"/>
              <a:t> on </a:t>
            </a:r>
            <a:r>
              <a:rPr lang="pl-PL" dirty="0" err="1"/>
              <a:t>behalf</a:t>
            </a:r>
            <a:r>
              <a:rPr lang="pl-PL" dirty="0"/>
              <a:t> of </a:t>
            </a:r>
            <a:r>
              <a:rPr lang="pl-PL" dirty="0" err="1"/>
              <a:t>another</a:t>
            </a:r>
            <a:r>
              <a:rPr lang="pl-PL" dirty="0"/>
              <a:t> NF service </a:t>
            </a:r>
            <a:r>
              <a:rPr lang="pl-PL" dirty="0" err="1"/>
              <a:t>consumer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70E5CC6-8255-36C4-456E-58D141344B8F}"/>
              </a:ext>
            </a:extLst>
          </p:cNvPr>
          <p:cNvGrpSpPr/>
          <p:nvPr/>
        </p:nvGrpSpPr>
        <p:grpSpPr>
          <a:xfrm>
            <a:off x="5908352" y="2845162"/>
            <a:ext cx="2985562" cy="1163790"/>
            <a:chOff x="5970780" y="2340963"/>
            <a:chExt cx="2985562" cy="1163790"/>
          </a:xfrm>
        </p:grpSpPr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0AD38515-5593-87D8-54C3-2DE3C36349F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8625141"/>
                </p:ext>
              </p:extLst>
            </p:nvPr>
          </p:nvGraphicFramePr>
          <p:xfrm>
            <a:off x="5970780" y="2340963"/>
            <a:ext cx="2985562" cy="889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icture" r:id="rId4" imgW="4139949" imgH="1111360" progId="Word.Picture.8">
                    <p:embed/>
                  </p:oleObj>
                </mc:Choice>
                <mc:Fallback>
                  <p:oleObj name="Picture" r:id="rId4" imgW="4139949" imgH="1111360" progId="Word.Picture.8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0AD38515-5593-87D8-54C3-2DE3C36349F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70780" y="2340963"/>
                          <a:ext cx="2985562" cy="88973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3">
              <a:extLst>
                <a:ext uri="{FF2B5EF4-FFF2-40B4-BE49-F238E27FC236}">
                  <a16:creationId xmlns:a16="http://schemas.microsoft.com/office/drawing/2014/main" id="{4652B861-F103-D719-59E8-4E8A4CC7A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8265" y="3320087"/>
              <a:ext cx="2311851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6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Figure 7.1.2-</a:t>
              </a:r>
              <a:r>
                <a:rPr kumimoji="0" lang="en-GB" altLang="zh-CN" sz="6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3: "Subscribe-Notify" NF Service illustration 2</a:t>
              </a:r>
              <a:endPara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734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2F5D33F9-DAED-2BC2-E16D-986BA6842F21}"/>
              </a:ext>
            </a:extLst>
          </p:cNvPr>
          <p:cNvSpPr txBox="1"/>
          <p:nvPr/>
        </p:nvSpPr>
        <p:spPr>
          <a:xfrm>
            <a:off x="619759" y="358656"/>
            <a:ext cx="6671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CT4 – </a:t>
            </a:r>
            <a:r>
              <a:rPr lang="pl-PL" sz="2400" dirty="0" err="1"/>
              <a:t>Approach</a:t>
            </a:r>
            <a:r>
              <a:rPr lang="pl-PL" sz="2400" dirty="0"/>
              <a:t> and </a:t>
            </a:r>
            <a:r>
              <a:rPr lang="pl-PL" sz="2400" dirty="0" err="1"/>
              <a:t>requirements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5C4A9D-FB43-D020-28B3-D1EB3EB90D14}"/>
              </a:ext>
            </a:extLst>
          </p:cNvPr>
          <p:cNvSpPr txBox="1"/>
          <p:nvPr/>
        </p:nvSpPr>
        <p:spPr>
          <a:xfrm>
            <a:off x="704110" y="3071722"/>
            <a:ext cx="77270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sz="1200" b="1" dirty="0"/>
              <a:t>From Rel.15 </a:t>
            </a:r>
            <a:r>
              <a:rPr lang="pl-PL" sz="1200" b="1" dirty="0" err="1"/>
              <a:t>onwards</a:t>
            </a:r>
            <a:r>
              <a:rPr lang="pl-PL" sz="1200" b="1" dirty="0"/>
              <a:t>: </a:t>
            </a:r>
            <a:r>
              <a:rPr lang="pl-PL" sz="1200" b="1" dirty="0" err="1"/>
              <a:t>intermediary</a:t>
            </a:r>
            <a:r>
              <a:rPr lang="pl-PL" sz="1200" dirty="0"/>
              <a:t> </a:t>
            </a:r>
            <a:r>
              <a:rPr lang="pl-PL" sz="1200" dirty="0" err="1"/>
              <a:t>authorization</a:t>
            </a:r>
            <a:r>
              <a:rPr lang="pl-PL" sz="1200" dirty="0"/>
              <a:t> (</a:t>
            </a:r>
            <a:r>
              <a:rPr lang="pl-PL" sz="1200" dirty="0" err="1"/>
              <a:t>nfInstanceId</a:t>
            </a:r>
            <a:r>
              <a:rPr lang="pl-PL" sz="1200" dirty="0"/>
              <a:t> IE in the </a:t>
            </a:r>
            <a:r>
              <a:rPr lang="pl-PL" sz="1200" dirty="0" err="1"/>
              <a:t>access</a:t>
            </a:r>
            <a:r>
              <a:rPr lang="pl-PL" sz="1200" dirty="0"/>
              <a:t> </a:t>
            </a:r>
            <a:r>
              <a:rPr lang="pl-PL" sz="1200" dirty="0" err="1"/>
              <a:t>token</a:t>
            </a:r>
            <a:r>
              <a:rPr lang="pl-PL" sz="1200" dirty="0"/>
              <a:t> </a:t>
            </a:r>
            <a:r>
              <a:rPr lang="pl-PL" sz="1200" dirty="0" err="1"/>
              <a:t>request</a:t>
            </a:r>
            <a:r>
              <a:rPr lang="pl-PL" sz="1200" dirty="0"/>
              <a:t> and </a:t>
            </a:r>
            <a:r>
              <a:rPr lang="pl-PL" sz="1200" dirty="0" err="1"/>
              <a:t>subject</a:t>
            </a:r>
            <a:r>
              <a:rPr lang="pl-PL" sz="1200" dirty="0"/>
              <a:t> </a:t>
            </a:r>
            <a:r>
              <a:rPr lang="pl-PL" sz="1200" dirty="0" err="1"/>
              <a:t>claim</a:t>
            </a:r>
            <a:r>
              <a:rPr lang="pl-PL" sz="1200" dirty="0"/>
              <a:t> in the </a:t>
            </a:r>
            <a:r>
              <a:rPr lang="pl-PL" sz="1200" dirty="0" err="1"/>
              <a:t>access</a:t>
            </a:r>
            <a:r>
              <a:rPr lang="pl-PL" sz="1200" dirty="0"/>
              <a:t> </a:t>
            </a:r>
            <a:r>
              <a:rPr lang="pl-PL" sz="1200" dirty="0" err="1"/>
              <a:t>token</a:t>
            </a:r>
            <a:r>
              <a:rPr lang="pl-PL" sz="1200" dirty="0"/>
              <a:t> to </a:t>
            </a:r>
            <a:r>
              <a:rPr lang="pl-PL" sz="1200" dirty="0" err="1"/>
              <a:t>indicate</a:t>
            </a:r>
            <a:r>
              <a:rPr lang="pl-PL" sz="1200" dirty="0"/>
              <a:t> the NF </a:t>
            </a:r>
            <a:r>
              <a:rPr lang="pl-PL" sz="1200" dirty="0" err="1"/>
              <a:t>Instance</a:t>
            </a:r>
            <a:r>
              <a:rPr lang="pl-PL" sz="1200" dirty="0"/>
              <a:t> ID of the </a:t>
            </a:r>
            <a:r>
              <a:rPr lang="pl-PL" sz="1200" dirty="0" err="1"/>
              <a:t>intermediary</a:t>
            </a:r>
            <a:r>
              <a:rPr lang="pl-PL" sz="1200" dirty="0"/>
              <a:t>, i.e. DCCF)</a:t>
            </a:r>
          </a:p>
          <a:p>
            <a:endParaRPr lang="pl-PL" sz="1200" dirty="0"/>
          </a:p>
          <a:p>
            <a:pPr marL="285750" indent="-285750">
              <a:buFontTx/>
              <a:buChar char="-"/>
            </a:pPr>
            <a:r>
              <a:rPr lang="pl-PL" sz="1200" b="1" dirty="0"/>
              <a:t>From Rel.17 </a:t>
            </a:r>
            <a:r>
              <a:rPr lang="pl-PL" sz="1200" b="1" dirty="0" err="1"/>
              <a:t>onwards</a:t>
            </a:r>
            <a:r>
              <a:rPr lang="pl-PL" sz="1200" b="1" dirty="0"/>
              <a:t>: </a:t>
            </a:r>
            <a:r>
              <a:rPr lang="pl-PL" sz="1200" b="1" dirty="0" err="1"/>
              <a:t>source</a:t>
            </a:r>
            <a:r>
              <a:rPr lang="pl-PL" sz="1200" b="1" dirty="0"/>
              <a:t> and </a:t>
            </a:r>
            <a:r>
              <a:rPr lang="pl-PL" sz="1200" b="1" dirty="0" err="1"/>
              <a:t>intermediary</a:t>
            </a:r>
            <a:r>
              <a:rPr lang="pl-PL" sz="1200" dirty="0"/>
              <a:t> </a:t>
            </a:r>
            <a:r>
              <a:rPr lang="pl-PL" sz="1200" dirty="0" err="1"/>
              <a:t>authorization</a:t>
            </a:r>
            <a:r>
              <a:rPr lang="pl-PL" sz="1200" dirty="0"/>
              <a:t> (</a:t>
            </a:r>
            <a:r>
              <a:rPr lang="pl-PL" sz="1200" dirty="0" err="1"/>
              <a:t>sourceInstanceId</a:t>
            </a:r>
            <a:r>
              <a:rPr lang="pl-PL" sz="1200" dirty="0"/>
              <a:t> IE in the </a:t>
            </a:r>
            <a:r>
              <a:rPr lang="pl-PL" sz="1200" dirty="0" err="1"/>
              <a:t>access</a:t>
            </a:r>
            <a:r>
              <a:rPr lang="pl-PL" sz="1200" dirty="0"/>
              <a:t> </a:t>
            </a:r>
            <a:r>
              <a:rPr lang="pl-PL" sz="1200" dirty="0" err="1"/>
              <a:t>token</a:t>
            </a:r>
            <a:r>
              <a:rPr lang="pl-PL" sz="1200" dirty="0"/>
              <a:t> </a:t>
            </a:r>
            <a:r>
              <a:rPr lang="pl-PL" sz="1200" dirty="0" err="1"/>
              <a:t>request</a:t>
            </a:r>
            <a:r>
              <a:rPr lang="pl-PL" sz="1200" dirty="0"/>
              <a:t> and </a:t>
            </a:r>
            <a:r>
              <a:rPr lang="pl-PL" sz="1200" dirty="0" err="1"/>
              <a:t>access</a:t>
            </a:r>
            <a:r>
              <a:rPr lang="pl-PL" sz="1200" dirty="0"/>
              <a:t> </a:t>
            </a:r>
            <a:r>
              <a:rPr lang="pl-PL" sz="1200" dirty="0" err="1"/>
              <a:t>token</a:t>
            </a:r>
            <a:r>
              <a:rPr lang="pl-PL" sz="1200" dirty="0"/>
              <a:t> </a:t>
            </a:r>
            <a:r>
              <a:rPr lang="pl-PL" sz="1200" dirty="0" err="1"/>
              <a:t>claims</a:t>
            </a:r>
            <a:r>
              <a:rPr lang="pl-PL" sz="1200" dirty="0"/>
              <a:t> to </a:t>
            </a:r>
            <a:r>
              <a:rPr lang="pl-PL" sz="1200" dirty="0" err="1"/>
              <a:t>indicate</a:t>
            </a:r>
            <a:r>
              <a:rPr lang="pl-PL" sz="1200" dirty="0"/>
              <a:t> the NF </a:t>
            </a:r>
            <a:r>
              <a:rPr lang="pl-PL" sz="1200" dirty="0" err="1"/>
              <a:t>instance</a:t>
            </a:r>
            <a:r>
              <a:rPr lang="pl-PL" sz="1200" dirty="0"/>
              <a:t> ID of the </a:t>
            </a:r>
            <a:r>
              <a:rPr lang="pl-PL" sz="1200" dirty="0" err="1"/>
              <a:t>source</a:t>
            </a:r>
            <a:r>
              <a:rPr lang="pl-PL" sz="1200" dirty="0"/>
              <a:t>, i.e. </a:t>
            </a:r>
            <a:r>
              <a:rPr lang="pl-PL" sz="1200" dirty="0" err="1"/>
              <a:t>NWDAFc</a:t>
            </a:r>
            <a:r>
              <a:rPr lang="pl-PL" sz="1200" dirty="0"/>
              <a:t>)</a:t>
            </a:r>
          </a:p>
          <a:p>
            <a:endParaRPr lang="pl-PL" sz="1200" b="1" dirty="0"/>
          </a:p>
          <a:p>
            <a:r>
              <a:rPr lang="pl-PL" sz="1200" b="1" dirty="0"/>
              <a:t>Assumption: </a:t>
            </a:r>
            <a:r>
              <a:rPr lang="pl-PL" sz="1200" dirty="0" err="1"/>
              <a:t>NFp</a:t>
            </a:r>
            <a:r>
              <a:rPr lang="pl-PL" sz="1200" dirty="0"/>
              <a:t> (Rel-15/16) </a:t>
            </a:r>
            <a:r>
              <a:rPr lang="pl-PL" sz="1200" dirty="0" err="1"/>
              <a:t>is</a:t>
            </a:r>
            <a:r>
              <a:rPr lang="pl-PL" sz="1200" dirty="0"/>
              <a:t> </a:t>
            </a:r>
            <a:r>
              <a:rPr lang="pl-PL" sz="1200" dirty="0" err="1"/>
              <a:t>able</a:t>
            </a:r>
            <a:r>
              <a:rPr lang="pl-PL" sz="1200" dirty="0"/>
              <a:t> to </a:t>
            </a:r>
            <a:r>
              <a:rPr lang="pl-PL" sz="1200" dirty="0" err="1"/>
              <a:t>authorize</a:t>
            </a:r>
            <a:r>
              <a:rPr lang="pl-PL" sz="1200" dirty="0"/>
              <a:t> (by </a:t>
            </a:r>
            <a:r>
              <a:rPr lang="pl-PL" sz="1200" dirty="0" err="1"/>
              <a:t>configuration</a:t>
            </a:r>
            <a:r>
              <a:rPr lang="pl-PL" sz="1200" dirty="0"/>
              <a:t>) DCCF (</a:t>
            </a:r>
            <a:r>
              <a:rPr lang="pl-PL" sz="1200" dirty="0" err="1"/>
              <a:t>defined</a:t>
            </a:r>
            <a:r>
              <a:rPr lang="pl-PL" sz="1200" dirty="0"/>
              <a:t> in Rel-17) to </a:t>
            </a:r>
            <a:r>
              <a:rPr lang="pl-PL" sz="1200" dirty="0" err="1"/>
              <a:t>access</a:t>
            </a:r>
            <a:r>
              <a:rPr lang="pl-PL" sz="1200" dirty="0"/>
              <a:t> </a:t>
            </a:r>
            <a:r>
              <a:rPr lang="pl-PL" sz="1200" dirty="0" err="1"/>
              <a:t>its</a:t>
            </a:r>
            <a:r>
              <a:rPr lang="pl-PL" sz="1200" dirty="0"/>
              <a:t> services (</a:t>
            </a:r>
            <a:r>
              <a:rPr lang="pl-PL" sz="1200" dirty="0" err="1"/>
              <a:t>generic</a:t>
            </a:r>
            <a:r>
              <a:rPr lang="pl-PL" sz="1200" dirty="0"/>
              <a:t> </a:t>
            </a:r>
            <a:r>
              <a:rPr lang="pl-PL" sz="1200" dirty="0" err="1"/>
              <a:t>issue</a:t>
            </a:r>
            <a:r>
              <a:rPr lang="pl-PL" sz="1200" dirty="0"/>
              <a:t>). </a:t>
            </a:r>
            <a:endParaRPr lang="pl-PL" sz="1200" b="1" dirty="0"/>
          </a:p>
          <a:p>
            <a:endParaRPr lang="pl-PL" sz="1200" b="1" dirty="0"/>
          </a:p>
          <a:p>
            <a:r>
              <a:rPr lang="pl-PL" sz="1200" b="1" dirty="0"/>
              <a:t>REQUIREMENTS:</a:t>
            </a:r>
          </a:p>
          <a:p>
            <a:endParaRPr lang="pl-PL" sz="1200" b="1" dirty="0"/>
          </a:p>
          <a:p>
            <a:pPr marL="171450" indent="-171450">
              <a:buFontTx/>
              <a:buChar char="-"/>
            </a:pPr>
            <a:r>
              <a:rPr lang="pl-PL" sz="1200" dirty="0"/>
              <a:t>For </a:t>
            </a:r>
            <a:r>
              <a:rPr lang="pl-PL" sz="1200" dirty="0" err="1"/>
              <a:t>backwards</a:t>
            </a:r>
            <a:r>
              <a:rPr lang="pl-PL" sz="1200" dirty="0"/>
              <a:t> </a:t>
            </a:r>
            <a:r>
              <a:rPr lang="pl-PL" sz="1200" dirty="0" err="1"/>
              <a:t>compatibility</a:t>
            </a:r>
            <a:r>
              <a:rPr lang="pl-PL" sz="1200" dirty="0"/>
              <a:t> </a:t>
            </a:r>
            <a:r>
              <a:rPr lang="pl-PL" sz="1200" dirty="0" err="1"/>
              <a:t>issues</a:t>
            </a:r>
            <a:r>
              <a:rPr lang="pl-PL" sz="1200" dirty="0"/>
              <a:t> CT4 </a:t>
            </a:r>
            <a:r>
              <a:rPr lang="pl-PL" sz="1200" dirty="0" err="1"/>
              <a:t>would</a:t>
            </a:r>
            <a:r>
              <a:rPr lang="pl-PL" sz="1200" dirty="0"/>
              <a:t> </a:t>
            </a:r>
            <a:r>
              <a:rPr lang="pl-PL" sz="1200" dirty="0" err="1"/>
              <a:t>require</a:t>
            </a:r>
            <a:r>
              <a:rPr lang="pl-PL" sz="1200" dirty="0"/>
              <a:t> the </a:t>
            </a:r>
            <a:r>
              <a:rPr lang="pl-PL" sz="1200" dirty="0" err="1">
                <a:highlight>
                  <a:srgbClr val="FFFF00"/>
                </a:highlight>
              </a:rPr>
              <a:t>definition</a:t>
            </a:r>
            <a:r>
              <a:rPr lang="pl-PL" sz="1200" dirty="0">
                <a:highlight>
                  <a:srgbClr val="FFFF00"/>
                </a:highlight>
              </a:rPr>
              <a:t> of a </a:t>
            </a:r>
            <a:r>
              <a:rPr lang="pl-PL" sz="1200" dirty="0" err="1">
                <a:highlight>
                  <a:srgbClr val="FFFF00"/>
                </a:highlight>
              </a:rPr>
              <a:t>new</a:t>
            </a:r>
            <a:r>
              <a:rPr lang="pl-PL" sz="1200" dirty="0">
                <a:highlight>
                  <a:srgbClr val="FFFF00"/>
                </a:highlight>
              </a:rPr>
              <a:t> </a:t>
            </a:r>
            <a:r>
              <a:rPr lang="pl-PL" sz="1200" dirty="0" err="1">
                <a:highlight>
                  <a:srgbClr val="FFFF00"/>
                </a:highlight>
              </a:rPr>
              <a:t>header</a:t>
            </a:r>
            <a:r>
              <a:rPr lang="pl-PL" sz="1200" dirty="0"/>
              <a:t>, </a:t>
            </a:r>
            <a:r>
              <a:rPr lang="pl-PL" sz="1200" dirty="0" err="1"/>
              <a:t>that</a:t>
            </a:r>
            <a:r>
              <a:rPr lang="pl-PL" sz="1200" dirty="0"/>
              <a:t> </a:t>
            </a:r>
            <a:r>
              <a:rPr lang="pl-PL" sz="1200" dirty="0" err="1"/>
              <a:t>would</a:t>
            </a:r>
            <a:r>
              <a:rPr lang="pl-PL" sz="1200" dirty="0"/>
              <a:t> </a:t>
            </a:r>
            <a:r>
              <a:rPr lang="pl-PL" sz="1200" dirty="0" err="1"/>
              <a:t>contain</a:t>
            </a:r>
            <a:r>
              <a:rPr lang="pl-PL" sz="1200" dirty="0"/>
              <a:t> the CCA of the </a:t>
            </a:r>
            <a:r>
              <a:rPr lang="pl-PL" sz="1200" dirty="0" err="1"/>
              <a:t>source</a:t>
            </a:r>
            <a:r>
              <a:rPr lang="pl-PL" sz="1200" dirty="0"/>
              <a:t> NF (</a:t>
            </a:r>
            <a:r>
              <a:rPr lang="pl-PL" sz="1200" dirty="0" err="1"/>
              <a:t>NWDAFc</a:t>
            </a:r>
            <a:r>
              <a:rPr lang="pl-PL" sz="1200" dirty="0"/>
              <a:t>), </a:t>
            </a:r>
            <a:r>
              <a:rPr lang="pl-PL" sz="1200" dirty="0" err="1"/>
              <a:t>ignored</a:t>
            </a:r>
            <a:r>
              <a:rPr lang="pl-PL" sz="1200" dirty="0"/>
              <a:t> by </a:t>
            </a:r>
            <a:r>
              <a:rPr lang="pl-PL" sz="1200" dirty="0" err="1"/>
              <a:t>pre-release</a:t>
            </a:r>
            <a:r>
              <a:rPr lang="pl-PL" sz="1200" dirty="0"/>
              <a:t> 17 NF </a:t>
            </a:r>
            <a:r>
              <a:rPr lang="pl-PL" sz="1200" dirty="0" err="1"/>
              <a:t>producers</a:t>
            </a:r>
            <a:r>
              <a:rPr lang="pl-PL" sz="1200" dirty="0"/>
              <a:t>. The DCCF </a:t>
            </a:r>
            <a:r>
              <a:rPr lang="pl-PL" sz="1200" dirty="0" err="1"/>
              <a:t>would</a:t>
            </a:r>
            <a:r>
              <a:rPr lang="pl-PL" sz="1200" dirty="0"/>
              <a:t> </a:t>
            </a:r>
            <a:r>
              <a:rPr lang="pl-PL" sz="1200" dirty="0" err="1"/>
              <a:t>forward</a:t>
            </a:r>
            <a:r>
              <a:rPr lang="pl-PL" sz="1200" dirty="0"/>
              <a:t> the NWDAF CCA in the </a:t>
            </a:r>
            <a:r>
              <a:rPr lang="pl-PL" sz="1200" dirty="0" err="1"/>
              <a:t>new</a:t>
            </a:r>
            <a:r>
              <a:rPr lang="pl-PL" sz="1200" dirty="0"/>
              <a:t> </a:t>
            </a:r>
            <a:r>
              <a:rPr lang="pl-PL" sz="1200" dirty="0" err="1"/>
              <a:t>header</a:t>
            </a:r>
            <a:r>
              <a:rPr lang="pl-PL" sz="1200" dirty="0"/>
              <a:t> </a:t>
            </a:r>
            <a:r>
              <a:rPr lang="pl-PL" sz="1200" dirty="0" err="1"/>
              <a:t>towards</a:t>
            </a:r>
            <a:r>
              <a:rPr lang="pl-PL" sz="1200" dirty="0"/>
              <a:t> the </a:t>
            </a:r>
            <a:r>
              <a:rPr lang="pl-PL" sz="1200" dirty="0" err="1"/>
              <a:t>NFp</a:t>
            </a:r>
            <a:r>
              <a:rPr lang="pl-PL" sz="1200" dirty="0"/>
              <a:t>, and </a:t>
            </a:r>
            <a:r>
              <a:rPr lang="pl-PL" sz="1200" dirty="0" err="1"/>
              <a:t>e.g</a:t>
            </a:r>
            <a:r>
              <a:rPr lang="pl-PL" sz="1200" dirty="0"/>
              <a:t>., </a:t>
            </a:r>
            <a:r>
              <a:rPr lang="pl-PL" sz="1200" dirty="0" err="1">
                <a:highlight>
                  <a:srgbClr val="FFFF00"/>
                </a:highlight>
              </a:rPr>
              <a:t>NFp</a:t>
            </a:r>
            <a:r>
              <a:rPr lang="pl-PL" sz="1200" dirty="0">
                <a:highlight>
                  <a:srgbClr val="FFFF00"/>
                </a:highlight>
              </a:rPr>
              <a:t> in rel.16 </a:t>
            </a:r>
            <a:r>
              <a:rPr lang="pl-PL" sz="1200" dirty="0" err="1"/>
              <a:t>would</a:t>
            </a:r>
            <a:r>
              <a:rPr lang="pl-PL" sz="1200" dirty="0"/>
              <a:t> </a:t>
            </a:r>
            <a:r>
              <a:rPr lang="pl-PL" sz="1200" dirty="0" err="1"/>
              <a:t>simply</a:t>
            </a:r>
            <a:r>
              <a:rPr lang="pl-PL" sz="1200" dirty="0"/>
              <a:t> </a:t>
            </a:r>
            <a:r>
              <a:rPr lang="pl-PL" sz="1200" dirty="0" err="1"/>
              <a:t>accept</a:t>
            </a:r>
            <a:r>
              <a:rPr lang="pl-PL" sz="1200" dirty="0"/>
              <a:t> the </a:t>
            </a:r>
            <a:r>
              <a:rPr lang="pl-PL" sz="1200" dirty="0" err="1"/>
              <a:t>request</a:t>
            </a:r>
            <a:r>
              <a:rPr lang="pl-PL" sz="1200" dirty="0"/>
              <a:t> w/o </a:t>
            </a:r>
            <a:r>
              <a:rPr lang="pl-PL" sz="1200" dirty="0" err="1"/>
              <a:t>knowing</a:t>
            </a:r>
            <a:r>
              <a:rPr lang="pl-PL" sz="1200" dirty="0"/>
              <a:t> the </a:t>
            </a:r>
            <a:r>
              <a:rPr lang="pl-PL" sz="1200" dirty="0" err="1"/>
              <a:t>source</a:t>
            </a:r>
            <a:r>
              <a:rPr lang="pl-PL" sz="1200" dirty="0"/>
              <a:t> of the </a:t>
            </a:r>
            <a:r>
              <a:rPr lang="pl-PL" sz="1200" dirty="0" err="1"/>
              <a:t>request</a:t>
            </a:r>
            <a:r>
              <a:rPr lang="pl-PL" sz="1200" dirty="0"/>
              <a:t>, i.e., </a:t>
            </a:r>
            <a:r>
              <a:rPr lang="pl-PL" sz="1200" u="sng" dirty="0">
                <a:highlight>
                  <a:srgbClr val="FFFF00"/>
                </a:highlight>
              </a:rPr>
              <a:t>DCCF </a:t>
            </a:r>
            <a:r>
              <a:rPr lang="pl-PL" sz="1200" u="sng" dirty="0" err="1">
                <a:highlight>
                  <a:srgbClr val="FFFF00"/>
                </a:highlight>
              </a:rPr>
              <a:t>is</a:t>
            </a:r>
            <a:r>
              <a:rPr lang="pl-PL" sz="1200" u="sng" dirty="0">
                <a:highlight>
                  <a:srgbClr val="FFFF00"/>
                </a:highlight>
              </a:rPr>
              <a:t> </a:t>
            </a:r>
            <a:r>
              <a:rPr lang="pl-PL" sz="1200" u="sng" dirty="0" err="1">
                <a:highlight>
                  <a:srgbClr val="FFFF00"/>
                </a:highlight>
              </a:rPr>
              <a:t>authorized</a:t>
            </a:r>
            <a:r>
              <a:rPr lang="pl-PL" sz="1200" u="sng" dirty="0">
                <a:highlight>
                  <a:srgbClr val="FFFF00"/>
                </a:highlight>
              </a:rPr>
              <a:t>, not the </a:t>
            </a:r>
            <a:r>
              <a:rPr lang="pl-PL" sz="1200" u="sng" dirty="0" err="1">
                <a:highlight>
                  <a:srgbClr val="FFFF00"/>
                </a:highlight>
              </a:rPr>
              <a:t>source</a:t>
            </a:r>
            <a:r>
              <a:rPr lang="pl-PL" sz="1200" u="sng" dirty="0"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56B591-BC5F-7EF8-3AA5-37CC975D4B5B}"/>
              </a:ext>
            </a:extLst>
          </p:cNvPr>
          <p:cNvSpPr txBox="1"/>
          <p:nvPr/>
        </p:nvSpPr>
        <p:spPr>
          <a:xfrm>
            <a:off x="6021392" y="2454023"/>
            <a:ext cx="25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dirty="0" err="1"/>
              <a:t>nfInstanceId</a:t>
            </a:r>
            <a:r>
              <a:rPr lang="pl-PL" sz="800" dirty="0"/>
              <a:t> IE: DCCF (</a:t>
            </a:r>
            <a:r>
              <a:rPr lang="pl-PL" sz="800" dirty="0" err="1"/>
              <a:t>intermediate</a:t>
            </a:r>
            <a:r>
              <a:rPr lang="pl-PL" sz="800" dirty="0"/>
              <a:t> NF </a:t>
            </a:r>
            <a:r>
              <a:rPr lang="pl-PL" sz="800" dirty="0" err="1"/>
              <a:t>consumer</a:t>
            </a:r>
            <a:r>
              <a:rPr lang="pl-PL" sz="800" dirty="0"/>
              <a:t>)</a:t>
            </a:r>
          </a:p>
          <a:p>
            <a:r>
              <a:rPr lang="pl-PL" sz="800" dirty="0" err="1"/>
              <a:t>SourceNfInstanceId</a:t>
            </a:r>
            <a:r>
              <a:rPr lang="pl-PL" sz="800" dirty="0"/>
              <a:t>: </a:t>
            </a:r>
            <a:r>
              <a:rPr lang="pl-PL" sz="800" dirty="0" err="1"/>
              <a:t>NWDAFc</a:t>
            </a:r>
            <a:r>
              <a:rPr lang="pl-PL" sz="800" dirty="0"/>
              <a:t> (</a:t>
            </a:r>
            <a:r>
              <a:rPr lang="pl-PL" sz="800" dirty="0" err="1"/>
              <a:t>source</a:t>
            </a:r>
            <a:r>
              <a:rPr lang="pl-PL" sz="800" dirty="0"/>
              <a:t>)</a:t>
            </a:r>
            <a:endParaRPr lang="en-GB" sz="8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1CB1AA7-4DCB-90FD-4C69-44AF1F94A3CE}"/>
              </a:ext>
            </a:extLst>
          </p:cNvPr>
          <p:cNvGrpSpPr/>
          <p:nvPr/>
        </p:nvGrpSpPr>
        <p:grpSpPr>
          <a:xfrm>
            <a:off x="704110" y="1071435"/>
            <a:ext cx="7027594" cy="1265357"/>
            <a:chOff x="815144" y="3814637"/>
            <a:chExt cx="7027594" cy="1265357"/>
          </a:xfrm>
        </p:grpSpPr>
        <p:cxnSp>
          <p:nvCxnSpPr>
            <p:cNvPr id="3" name="Connector: Elbow 2">
              <a:extLst>
                <a:ext uri="{FF2B5EF4-FFF2-40B4-BE49-F238E27FC236}">
                  <a16:creationId xmlns:a16="http://schemas.microsoft.com/office/drawing/2014/main" id="{764C1A5A-8D99-A5F2-0279-7BBF2F1A5FB7}"/>
                </a:ext>
              </a:extLst>
            </p:cNvPr>
            <p:cNvCxnSpPr>
              <a:stCxn id="4" idx="3"/>
              <a:endCxn id="27" idx="2"/>
            </p:cNvCxnSpPr>
            <p:nvPr/>
          </p:nvCxnSpPr>
          <p:spPr bwMode="auto">
            <a:xfrm flipV="1">
              <a:off x="1807698" y="4205406"/>
              <a:ext cx="3684820" cy="679203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4091960-77AE-4AF7-9DDE-9D4DC0544286}"/>
                </a:ext>
              </a:extLst>
            </p:cNvPr>
            <p:cNvSpPr/>
            <p:nvPr/>
          </p:nvSpPr>
          <p:spPr bwMode="auto">
            <a:xfrm>
              <a:off x="815144" y="4689224"/>
              <a:ext cx="992554" cy="39076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NWDAFc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501F69A-400D-0342-6DA7-0AB170BE06E1}"/>
                </a:ext>
              </a:extLst>
            </p:cNvPr>
            <p:cNvSpPr/>
            <p:nvPr/>
          </p:nvSpPr>
          <p:spPr bwMode="auto">
            <a:xfrm>
              <a:off x="3552003" y="4689225"/>
              <a:ext cx="992554" cy="3907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DCCF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7A4F616-CE48-9AF5-283B-7486563CE0C4}"/>
                </a:ext>
              </a:extLst>
            </p:cNvPr>
            <p:cNvSpPr/>
            <p:nvPr/>
          </p:nvSpPr>
          <p:spPr bwMode="auto">
            <a:xfrm>
              <a:off x="5201093" y="4689223"/>
              <a:ext cx="992554" cy="3907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SCP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7851E12-2A40-F973-3CE1-BC09A30A9345}"/>
                </a:ext>
              </a:extLst>
            </p:cNvPr>
            <p:cNvSpPr/>
            <p:nvPr/>
          </p:nvSpPr>
          <p:spPr bwMode="auto">
            <a:xfrm>
              <a:off x="4996241" y="3814637"/>
              <a:ext cx="992554" cy="39076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NRF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E83B873-0BD3-6F91-772E-A36C3198086D}"/>
                </a:ext>
              </a:extLst>
            </p:cNvPr>
            <p:cNvSpPr/>
            <p:nvPr/>
          </p:nvSpPr>
          <p:spPr bwMode="auto">
            <a:xfrm>
              <a:off x="6850184" y="4689224"/>
              <a:ext cx="992554" cy="39076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NWDAFp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14F1E1D-91AB-9068-EFA2-83691A3522D5}"/>
                </a:ext>
              </a:extLst>
            </p:cNvPr>
            <p:cNvSpPr/>
            <p:nvPr/>
          </p:nvSpPr>
          <p:spPr bwMode="auto">
            <a:xfrm>
              <a:off x="2183573" y="4689224"/>
              <a:ext cx="992554" cy="3907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SCP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F6E947B7-98C3-2DEC-E2CF-1F919251BEF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07698" y="5001842"/>
              <a:ext cx="1744305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ED0F9F8-C44E-2E0C-927D-A8B6E7A7EF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93647" y="4923691"/>
              <a:ext cx="656537" cy="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AD4AEC71-9600-9FB9-723B-C9432B0C5EC1}"/>
                </a:ext>
              </a:extLst>
            </p:cNvPr>
            <p:cNvCxnSpPr/>
            <p:nvPr/>
          </p:nvCxnSpPr>
          <p:spPr bwMode="auto">
            <a:xfrm>
              <a:off x="4544557" y="5001842"/>
              <a:ext cx="2305627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Connector: Elbow 32">
              <a:extLst>
                <a:ext uri="{FF2B5EF4-FFF2-40B4-BE49-F238E27FC236}">
                  <a16:creationId xmlns:a16="http://schemas.microsoft.com/office/drawing/2014/main" id="{5437E0CE-8B34-5EE7-BC1A-41D65132DB02}"/>
                </a:ext>
              </a:extLst>
            </p:cNvPr>
            <p:cNvCxnSpPr>
              <a:stCxn id="4" idx="0"/>
              <a:endCxn id="27" idx="1"/>
            </p:cNvCxnSpPr>
            <p:nvPr/>
          </p:nvCxnSpPr>
          <p:spPr bwMode="auto">
            <a:xfrm rot="5400000" flipH="1" flipV="1">
              <a:off x="2814230" y="2507213"/>
              <a:ext cx="679202" cy="3684820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057F374-272C-1B48-25FC-4E2D6AB93E2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557" y="4923682"/>
              <a:ext cx="656536" cy="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24A8482-812D-9D0D-2BBE-3236C6D78E4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174568" y="4928424"/>
              <a:ext cx="3758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28B09C-B589-EC3C-FC09-C5FD571DB22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807698" y="4923682"/>
              <a:ext cx="3758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00419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9627B25-E321-E998-CE8F-8C87079B3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88" y="1091329"/>
            <a:ext cx="4716803" cy="5155987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30E628-288E-9B24-5CE6-C065D2D3E8E4}"/>
              </a:ext>
            </a:extLst>
          </p:cNvPr>
          <p:cNvSpPr txBox="1"/>
          <p:nvPr/>
        </p:nvSpPr>
        <p:spPr bwMode="auto">
          <a:xfrm>
            <a:off x="260350" y="119598"/>
            <a:ext cx="6827838" cy="9069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>
              <a:spcAft>
                <a:spcPts val="600"/>
              </a:spcAft>
            </a:pPr>
            <a:r>
              <a:rPr lang="pl-PL" sz="3200" dirty="0">
                <a:latin typeface="+mj-lt"/>
                <a:ea typeface="+mj-ea"/>
                <a:cs typeface="+mj-cs"/>
              </a:rPr>
              <a:t>SA3 TS 33.501 – </a:t>
            </a:r>
            <a:r>
              <a:rPr lang="pl-PL" sz="3200" dirty="0" err="1">
                <a:latin typeface="+mj-lt"/>
                <a:ea typeface="+mj-ea"/>
                <a:cs typeface="+mj-cs"/>
              </a:rPr>
              <a:t>Annex</a:t>
            </a:r>
            <a:r>
              <a:rPr lang="pl-PL" sz="3200" dirty="0">
                <a:latin typeface="+mj-lt"/>
                <a:ea typeface="+mj-ea"/>
                <a:cs typeface="+mj-cs"/>
              </a:rPr>
              <a:t> X (</a:t>
            </a:r>
            <a:r>
              <a:rPr lang="pl-PL" sz="3200" dirty="0" err="1">
                <a:latin typeface="+mj-lt"/>
                <a:ea typeface="+mj-ea"/>
                <a:cs typeface="+mj-cs"/>
              </a:rPr>
              <a:t>clause</a:t>
            </a:r>
            <a:r>
              <a:rPr lang="pl-PL" sz="3200" dirty="0">
                <a:latin typeface="+mj-lt"/>
                <a:ea typeface="+mj-ea"/>
                <a:cs typeface="+mj-cs"/>
              </a:rPr>
              <a:t> X.2)</a:t>
            </a:r>
            <a:endParaRPr lang="en-US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49F67A9-B2BE-7319-CAFB-9885D5889E6C}"/>
              </a:ext>
            </a:extLst>
          </p:cNvPr>
          <p:cNvSpPr/>
          <p:nvPr/>
        </p:nvSpPr>
        <p:spPr bwMode="auto">
          <a:xfrm>
            <a:off x="2625968" y="3329354"/>
            <a:ext cx="1508370" cy="55489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DFD34C-FB1B-97D2-3CAA-D8609A979108}"/>
              </a:ext>
            </a:extLst>
          </p:cNvPr>
          <p:cNvSpPr txBox="1"/>
          <p:nvPr/>
        </p:nvSpPr>
        <p:spPr>
          <a:xfrm>
            <a:off x="5114803" y="1761607"/>
            <a:ext cx="260679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NF Instance ID of DCCF is included in a different IE than source NF so that Rel-16 NRF will ignore the new IE.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2946170-4076-6A21-F11E-EDC56002682E}"/>
              </a:ext>
            </a:extLst>
          </p:cNvPr>
          <p:cNvCxnSpPr>
            <a:stCxn id="3" idx="7"/>
          </p:cNvCxnSpPr>
          <p:nvPr/>
        </p:nvCxnSpPr>
        <p:spPr bwMode="auto">
          <a:xfrm flipV="1">
            <a:off x="3913442" y="1938215"/>
            <a:ext cx="1201361" cy="14724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E8AA83EB-462B-02C3-DCFE-A4803598157B}"/>
              </a:ext>
            </a:extLst>
          </p:cNvPr>
          <p:cNvSpPr/>
          <p:nvPr/>
        </p:nvSpPr>
        <p:spPr bwMode="auto">
          <a:xfrm>
            <a:off x="3501291" y="3852479"/>
            <a:ext cx="1070709" cy="55489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4ABAD-7E26-46E1-8718-28F44920F733}"/>
              </a:ext>
            </a:extLst>
          </p:cNvPr>
          <p:cNvSpPr txBox="1"/>
          <p:nvPr/>
        </p:nvSpPr>
        <p:spPr>
          <a:xfrm>
            <a:off x="5009661" y="3566455"/>
            <a:ext cx="260679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If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NRF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from Rel.16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earlier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*not*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validate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whether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DCCF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authorized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receive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pl-PL" sz="10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requested</a:t>
            </a:r>
            <a:r>
              <a:rPr lang="pl-PL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service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D8E2149-182C-5953-936D-6C154B340FC7}"/>
              </a:ext>
            </a:extLst>
          </p:cNvPr>
          <p:cNvCxnSpPr>
            <a:cxnSpLocks/>
            <a:stCxn id="16" idx="7"/>
          </p:cNvCxnSpPr>
          <p:nvPr/>
        </p:nvCxnSpPr>
        <p:spPr bwMode="auto">
          <a:xfrm flipV="1">
            <a:off x="4415198" y="3727938"/>
            <a:ext cx="594463" cy="2058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A09E68B-5704-243F-B953-92FB5B663E55}"/>
              </a:ext>
            </a:extLst>
          </p:cNvPr>
          <p:cNvSpPr txBox="1"/>
          <p:nvPr/>
        </p:nvSpPr>
        <p:spPr>
          <a:xfrm>
            <a:off x="5114803" y="4414680"/>
            <a:ext cx="268192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with NF Service Consumer Instance (subject), and an additional access token claim containing the identity of DCCF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BDD25AF-D9AA-F417-CAAF-85FEF8B4A255}"/>
              </a:ext>
            </a:extLst>
          </p:cNvPr>
          <p:cNvSpPr/>
          <p:nvPr/>
        </p:nvSpPr>
        <p:spPr bwMode="auto">
          <a:xfrm>
            <a:off x="2625968" y="4294342"/>
            <a:ext cx="1430217" cy="55489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FDBCB47-8752-FD9F-E703-AB6F620C6248}"/>
              </a:ext>
            </a:extLst>
          </p:cNvPr>
          <p:cNvCxnSpPr>
            <a:cxnSpLocks/>
            <a:stCxn id="23" idx="6"/>
          </p:cNvCxnSpPr>
          <p:nvPr/>
        </p:nvCxnSpPr>
        <p:spPr bwMode="auto">
          <a:xfrm>
            <a:off x="4056185" y="4571788"/>
            <a:ext cx="109290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91840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2F5D33F9-DAED-2BC2-E16D-986BA6842F21}"/>
              </a:ext>
            </a:extLst>
          </p:cNvPr>
          <p:cNvSpPr txBox="1"/>
          <p:nvPr/>
        </p:nvSpPr>
        <p:spPr>
          <a:xfrm>
            <a:off x="619759" y="453461"/>
            <a:ext cx="6671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SA3 – </a:t>
            </a:r>
            <a:r>
              <a:rPr lang="pl-PL" sz="2400" dirty="0" err="1"/>
              <a:t>Approach</a:t>
            </a:r>
            <a:r>
              <a:rPr lang="pl-PL" sz="2400" dirty="0"/>
              <a:t> and </a:t>
            </a:r>
            <a:r>
              <a:rPr lang="pl-PL" sz="2400" dirty="0" err="1"/>
              <a:t>requirements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5C4A9D-FB43-D020-28B3-D1EB3EB90D14}"/>
              </a:ext>
            </a:extLst>
          </p:cNvPr>
          <p:cNvSpPr txBox="1"/>
          <p:nvPr/>
        </p:nvSpPr>
        <p:spPr>
          <a:xfrm>
            <a:off x="708464" y="3036273"/>
            <a:ext cx="7727072" cy="319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sz="1200" b="1" dirty="0"/>
              <a:t>From Rel.16 </a:t>
            </a:r>
            <a:r>
              <a:rPr lang="pl-PL" sz="1200" b="1" dirty="0" err="1"/>
              <a:t>onwards</a:t>
            </a:r>
            <a:r>
              <a:rPr lang="pl-PL" sz="1200" b="1" dirty="0"/>
              <a:t>: Source </a:t>
            </a:r>
            <a:r>
              <a:rPr lang="pl-PL" sz="1200" dirty="0" err="1"/>
              <a:t>authorization</a:t>
            </a:r>
            <a:r>
              <a:rPr lang="pl-PL" sz="1200" b="1" dirty="0"/>
              <a:t> </a:t>
            </a:r>
            <a:r>
              <a:rPr lang="pl-PL" sz="1200" dirty="0"/>
              <a:t>(the </a:t>
            </a:r>
            <a:r>
              <a:rPr lang="pl-PL" sz="1200" dirty="0" err="1"/>
              <a:t>source</a:t>
            </a:r>
            <a:r>
              <a:rPr lang="pl-PL" sz="1200" dirty="0"/>
              <a:t> NF (</a:t>
            </a:r>
            <a:r>
              <a:rPr lang="pl-PL" sz="1200" dirty="0" err="1"/>
              <a:t>NWDAFc</a:t>
            </a:r>
            <a:r>
              <a:rPr lang="pl-PL" sz="1200" dirty="0"/>
              <a:t>) </a:t>
            </a:r>
            <a:r>
              <a:rPr lang="pl-PL" sz="1200" dirty="0" err="1"/>
              <a:t>is</a:t>
            </a:r>
            <a:r>
              <a:rPr lang="pl-PL" sz="1200" dirty="0"/>
              <a:t> </a:t>
            </a:r>
            <a:r>
              <a:rPr lang="pl-PL" sz="1200" dirty="0" err="1"/>
              <a:t>authorized</a:t>
            </a:r>
            <a:r>
              <a:rPr lang="pl-PL" sz="1200" dirty="0"/>
              <a:t>, but not the </a:t>
            </a:r>
            <a:r>
              <a:rPr lang="pl-PL" sz="1200" dirty="0" err="1"/>
              <a:t>intermediary</a:t>
            </a:r>
            <a:r>
              <a:rPr lang="pl-PL" sz="1200" dirty="0"/>
              <a:t> (DCCF), by </a:t>
            </a:r>
            <a:r>
              <a:rPr lang="pl-PL" sz="1200" dirty="0" err="1"/>
              <a:t>pre-release</a:t>
            </a:r>
            <a:r>
              <a:rPr lang="pl-PL" sz="1200" dirty="0"/>
              <a:t> 17 NRF. CCA of </a:t>
            </a:r>
            <a:r>
              <a:rPr lang="pl-PL" sz="1200" dirty="0" err="1"/>
              <a:t>NWDAFc</a:t>
            </a:r>
            <a:r>
              <a:rPr lang="pl-PL" sz="1200" dirty="0"/>
              <a:t> </a:t>
            </a:r>
            <a:r>
              <a:rPr lang="pl-PL" sz="1200" dirty="0" err="1"/>
              <a:t>is</a:t>
            </a:r>
            <a:r>
              <a:rPr lang="pl-PL" sz="1200" dirty="0"/>
              <a:t> </a:t>
            </a:r>
            <a:r>
              <a:rPr lang="pl-PL" sz="1200" dirty="0" err="1"/>
              <a:t>used</a:t>
            </a:r>
            <a:r>
              <a:rPr lang="pl-PL" sz="1200" dirty="0"/>
              <a:t> for </a:t>
            </a:r>
            <a:r>
              <a:rPr lang="pl-PL" sz="1200" dirty="0" err="1"/>
              <a:t>authentication</a:t>
            </a:r>
            <a:r>
              <a:rPr lang="pl-PL" sz="1200" dirty="0"/>
              <a:t>)</a:t>
            </a:r>
          </a:p>
          <a:p>
            <a:r>
              <a:rPr lang="pl-PL" sz="1050" b="1" dirty="0"/>
              <a:t>       </a:t>
            </a:r>
            <a:r>
              <a:rPr lang="pl-PL" sz="1050" dirty="0"/>
              <a:t>(</a:t>
            </a:r>
            <a:r>
              <a:rPr lang="pl-PL" sz="1050" dirty="0" err="1"/>
              <a:t>Note</a:t>
            </a:r>
            <a:r>
              <a:rPr lang="pl-PL" sz="1050" dirty="0"/>
              <a:t>. Rel.15 </a:t>
            </a:r>
            <a:r>
              <a:rPr lang="pl-PL" sz="1050" dirty="0" err="1"/>
              <a:t>NFp</a:t>
            </a:r>
            <a:r>
              <a:rPr lang="pl-PL" sz="1050" dirty="0"/>
              <a:t> </a:t>
            </a:r>
            <a:r>
              <a:rPr lang="pl-PL" sz="1050" dirty="0" err="1"/>
              <a:t>would</a:t>
            </a:r>
            <a:r>
              <a:rPr lang="pl-PL" sz="1050" dirty="0"/>
              <a:t> not support </a:t>
            </a:r>
            <a:r>
              <a:rPr lang="pl-PL" sz="1050" dirty="0" err="1"/>
              <a:t>these</a:t>
            </a:r>
            <a:r>
              <a:rPr lang="pl-PL" sz="1050" dirty="0"/>
              <a:t> </a:t>
            </a:r>
            <a:r>
              <a:rPr lang="pl-PL" sz="1050" dirty="0" err="1"/>
              <a:t>call</a:t>
            </a:r>
            <a:r>
              <a:rPr lang="pl-PL" sz="1050" dirty="0"/>
              <a:t> </a:t>
            </a:r>
            <a:r>
              <a:rPr lang="pl-PL" sz="1050" dirty="0" err="1"/>
              <a:t>flows</a:t>
            </a:r>
            <a:r>
              <a:rPr lang="pl-PL" sz="1050" dirty="0"/>
              <a:t>) </a:t>
            </a:r>
            <a:endParaRPr lang="pl-PL" sz="1050" b="1" dirty="0"/>
          </a:p>
          <a:p>
            <a:pPr marL="285750" indent="-285750">
              <a:buFontTx/>
              <a:buChar char="-"/>
            </a:pPr>
            <a:endParaRPr lang="pl-PL" sz="1200" b="1" dirty="0"/>
          </a:p>
          <a:p>
            <a:pPr marL="285750" indent="-285750">
              <a:buFontTx/>
              <a:buChar char="-"/>
            </a:pPr>
            <a:r>
              <a:rPr lang="pl-PL" sz="1200" b="1" dirty="0"/>
              <a:t>From Rel.17 </a:t>
            </a:r>
            <a:r>
              <a:rPr lang="pl-PL" sz="1200" b="1" dirty="0" err="1"/>
              <a:t>onwards</a:t>
            </a:r>
            <a:r>
              <a:rPr lang="pl-PL" sz="1200" b="1" dirty="0"/>
              <a:t>: Source and </a:t>
            </a:r>
            <a:r>
              <a:rPr lang="pl-PL" sz="1200" b="1" dirty="0" err="1"/>
              <a:t>intermediary</a:t>
            </a:r>
            <a:r>
              <a:rPr lang="pl-PL" sz="1200" b="1" dirty="0"/>
              <a:t> </a:t>
            </a:r>
            <a:r>
              <a:rPr lang="pl-PL" sz="1200" dirty="0" err="1"/>
              <a:t>authorization</a:t>
            </a:r>
            <a:r>
              <a:rPr lang="pl-PL" sz="1200" dirty="0"/>
              <a:t>. </a:t>
            </a:r>
            <a:r>
              <a:rPr lang="pl-PL" sz="1200" b="1" dirty="0"/>
              <a:t> </a:t>
            </a:r>
          </a:p>
          <a:p>
            <a:r>
              <a:rPr lang="pl-PL" sz="1200" b="1" dirty="0"/>
              <a:t>	</a:t>
            </a:r>
          </a:p>
          <a:p>
            <a:endParaRPr lang="pl-PL" sz="1200" b="1" dirty="0"/>
          </a:p>
          <a:p>
            <a:r>
              <a:rPr lang="pl-PL" sz="1200" b="1" dirty="0"/>
              <a:t>REQUIREMENTS:</a:t>
            </a:r>
          </a:p>
          <a:p>
            <a:endParaRPr lang="pl-PL" sz="1200" b="1" dirty="0"/>
          </a:p>
          <a:p>
            <a:pPr marL="171450" indent="-171450">
              <a:buFontTx/>
              <a:buChar char="-"/>
            </a:pPr>
            <a:r>
              <a:rPr lang="pl-PL" sz="1200" dirty="0"/>
              <a:t>DCCF </a:t>
            </a:r>
            <a:r>
              <a:rPr lang="pl-PL" sz="1200" dirty="0" err="1"/>
              <a:t>works</a:t>
            </a:r>
            <a:r>
              <a:rPr lang="pl-PL" sz="1200" dirty="0"/>
              <a:t> as a </a:t>
            </a:r>
            <a:r>
              <a:rPr lang="pl-PL" sz="1200" dirty="0" err="1"/>
              <a:t>proxy</a:t>
            </a:r>
            <a:r>
              <a:rPr lang="pl-PL" sz="1200" dirty="0"/>
              <a:t> to </a:t>
            </a:r>
            <a:r>
              <a:rPr lang="pl-PL" sz="1200" dirty="0" err="1"/>
              <a:t>request</a:t>
            </a:r>
            <a:r>
              <a:rPr lang="pl-PL" sz="1200" dirty="0"/>
              <a:t> the </a:t>
            </a:r>
            <a:r>
              <a:rPr lang="pl-PL" sz="1200" dirty="0" err="1"/>
              <a:t>access</a:t>
            </a:r>
            <a:r>
              <a:rPr lang="pl-PL" sz="1200" dirty="0"/>
              <a:t> </a:t>
            </a:r>
            <a:r>
              <a:rPr lang="pl-PL" sz="1200" dirty="0" err="1"/>
              <a:t>token</a:t>
            </a:r>
            <a:r>
              <a:rPr lang="pl-PL" sz="1200" dirty="0"/>
              <a:t> on </a:t>
            </a:r>
            <a:r>
              <a:rPr lang="pl-PL" sz="1200" dirty="0" err="1"/>
              <a:t>behalf</a:t>
            </a:r>
            <a:r>
              <a:rPr lang="pl-PL" sz="1200" dirty="0"/>
              <a:t> of the </a:t>
            </a:r>
            <a:r>
              <a:rPr lang="pl-PL" sz="1200" dirty="0" err="1"/>
              <a:t>NWDAFc</a:t>
            </a:r>
            <a:r>
              <a:rPr lang="pl-PL" sz="1200" dirty="0"/>
              <a:t>, the NRF </a:t>
            </a:r>
            <a:r>
              <a:rPr lang="pl-PL" sz="1200" dirty="0" err="1"/>
              <a:t>validates</a:t>
            </a:r>
            <a:r>
              <a:rPr lang="pl-PL" sz="1200" dirty="0"/>
              <a:t> </a:t>
            </a:r>
            <a:r>
              <a:rPr lang="pl-PL" sz="1200" dirty="0" err="1"/>
              <a:t>whether</a:t>
            </a:r>
            <a:r>
              <a:rPr lang="pl-PL" sz="1200" dirty="0"/>
              <a:t> the </a:t>
            </a:r>
            <a:r>
              <a:rPr lang="pl-PL" sz="1200" dirty="0" err="1"/>
              <a:t>NWDAFc</a:t>
            </a:r>
            <a:r>
              <a:rPr lang="pl-PL" sz="1200" dirty="0"/>
              <a:t> </a:t>
            </a:r>
            <a:r>
              <a:rPr lang="pl-PL" sz="1200" dirty="0" err="1"/>
              <a:t>is</a:t>
            </a:r>
            <a:r>
              <a:rPr lang="pl-PL" sz="1200" dirty="0"/>
              <a:t> </a:t>
            </a:r>
            <a:r>
              <a:rPr lang="pl-PL" sz="1200" dirty="0" err="1"/>
              <a:t>authorized</a:t>
            </a:r>
            <a:r>
              <a:rPr lang="pl-PL" sz="1200" dirty="0"/>
              <a:t> to </a:t>
            </a:r>
            <a:r>
              <a:rPr lang="pl-PL" sz="1200" dirty="0" err="1"/>
              <a:t>receive</a:t>
            </a:r>
            <a:r>
              <a:rPr lang="pl-PL" sz="1200" dirty="0"/>
              <a:t> the </a:t>
            </a:r>
            <a:r>
              <a:rPr lang="pl-PL" sz="1200" dirty="0" err="1"/>
              <a:t>requested</a:t>
            </a:r>
            <a:r>
              <a:rPr lang="pl-PL" sz="1200" dirty="0"/>
              <a:t> service, </a:t>
            </a:r>
            <a:r>
              <a:rPr lang="pl-PL" sz="1200" dirty="0" err="1"/>
              <a:t>while</a:t>
            </a:r>
            <a:r>
              <a:rPr lang="pl-PL" sz="1200" dirty="0"/>
              <a:t> </a:t>
            </a:r>
            <a:r>
              <a:rPr lang="pl-PL" sz="1200" dirty="0" err="1"/>
              <a:t>ignoring</a:t>
            </a:r>
            <a:r>
              <a:rPr lang="pl-PL" sz="1200" dirty="0"/>
              <a:t> the DCCF in </a:t>
            </a:r>
            <a:r>
              <a:rPr lang="pl-PL" sz="1200" dirty="0" err="1"/>
              <a:t>case</a:t>
            </a:r>
            <a:r>
              <a:rPr lang="pl-PL" sz="1200" dirty="0"/>
              <a:t> of </a:t>
            </a:r>
            <a:r>
              <a:rPr lang="pl-PL" sz="1200" dirty="0" err="1"/>
              <a:t>pre-release</a:t>
            </a:r>
            <a:r>
              <a:rPr lang="pl-PL" sz="1200" dirty="0"/>
              <a:t> 17 NRF.</a:t>
            </a:r>
          </a:p>
          <a:p>
            <a:pPr marL="171450" indent="-171450">
              <a:buFontTx/>
              <a:buChar char="-"/>
            </a:pPr>
            <a:r>
              <a:rPr lang="pl-PL" sz="1200" dirty="0"/>
              <a:t>CT4 </a:t>
            </a:r>
            <a:r>
              <a:rPr lang="pl-PL" sz="1200" dirty="0" err="1"/>
              <a:t>would</a:t>
            </a:r>
            <a:r>
              <a:rPr lang="pl-PL" sz="1200" dirty="0"/>
              <a:t> </a:t>
            </a:r>
            <a:r>
              <a:rPr lang="pl-PL" sz="1200" dirty="0" err="1"/>
              <a:t>require</a:t>
            </a:r>
            <a:r>
              <a:rPr lang="pl-PL" sz="1200" dirty="0"/>
              <a:t> the </a:t>
            </a:r>
            <a:r>
              <a:rPr lang="pl-PL" sz="1200" dirty="0" err="1">
                <a:highlight>
                  <a:srgbClr val="FFFF00"/>
                </a:highlight>
              </a:rPr>
              <a:t>definition</a:t>
            </a:r>
            <a:r>
              <a:rPr lang="pl-PL" sz="1200" dirty="0">
                <a:highlight>
                  <a:srgbClr val="FFFF00"/>
                </a:highlight>
              </a:rPr>
              <a:t> a </a:t>
            </a:r>
            <a:r>
              <a:rPr lang="pl-PL" sz="1200" dirty="0" err="1">
                <a:highlight>
                  <a:srgbClr val="FFFF00"/>
                </a:highlight>
              </a:rPr>
              <a:t>new</a:t>
            </a:r>
            <a:r>
              <a:rPr lang="pl-PL" sz="1200" dirty="0">
                <a:highlight>
                  <a:srgbClr val="FFFF00"/>
                </a:highlight>
              </a:rPr>
              <a:t> </a:t>
            </a:r>
            <a:r>
              <a:rPr lang="pl-PL" sz="1200" dirty="0" err="1">
                <a:highlight>
                  <a:srgbClr val="FFFF00"/>
                </a:highlight>
              </a:rPr>
              <a:t>attribute</a:t>
            </a:r>
            <a:r>
              <a:rPr lang="pl-PL" sz="1200" dirty="0">
                <a:highlight>
                  <a:srgbClr val="FFFF00"/>
                </a:highlight>
              </a:rPr>
              <a:t> </a:t>
            </a:r>
            <a:r>
              <a:rPr lang="pl-PL" sz="1200" dirty="0"/>
              <a:t>to be </a:t>
            </a:r>
            <a:r>
              <a:rPr lang="pl-PL" sz="1200" dirty="0" err="1"/>
              <a:t>used</a:t>
            </a:r>
            <a:r>
              <a:rPr lang="pl-PL" sz="1200" dirty="0"/>
              <a:t> in the </a:t>
            </a:r>
            <a:r>
              <a:rPr lang="pl-PL" sz="1200" dirty="0" err="1"/>
              <a:t>access</a:t>
            </a:r>
            <a:r>
              <a:rPr lang="pl-PL" sz="1200" dirty="0"/>
              <a:t> </a:t>
            </a:r>
            <a:r>
              <a:rPr lang="pl-PL" sz="1200" dirty="0" err="1"/>
              <a:t>token</a:t>
            </a:r>
            <a:r>
              <a:rPr lang="pl-PL" sz="1200" dirty="0"/>
              <a:t> </a:t>
            </a:r>
            <a:r>
              <a:rPr lang="pl-PL" sz="1200" dirty="0" err="1"/>
              <a:t>request</a:t>
            </a:r>
            <a:r>
              <a:rPr lang="pl-PL" sz="1200" dirty="0"/>
              <a:t> and </a:t>
            </a:r>
            <a:r>
              <a:rPr lang="pl-PL" sz="1200" dirty="0" err="1"/>
              <a:t>claims</a:t>
            </a:r>
            <a:r>
              <a:rPr lang="pl-PL" sz="1200" dirty="0"/>
              <a:t> </a:t>
            </a:r>
            <a:r>
              <a:rPr lang="pl-PL" sz="1200" dirty="0">
                <a:highlight>
                  <a:srgbClr val="FFFF00"/>
                </a:highlight>
              </a:rPr>
              <a:t>for the DCCF </a:t>
            </a:r>
            <a:r>
              <a:rPr lang="pl-PL" sz="1200" dirty="0" err="1">
                <a:highlight>
                  <a:srgbClr val="FFFF00"/>
                </a:highlight>
              </a:rPr>
              <a:t>use</a:t>
            </a:r>
            <a:r>
              <a:rPr lang="pl-PL" sz="1200" dirty="0">
                <a:highlight>
                  <a:srgbClr val="FFFF00"/>
                </a:highlight>
              </a:rPr>
              <a:t> </a:t>
            </a:r>
            <a:r>
              <a:rPr lang="pl-PL" sz="1200" dirty="0" err="1">
                <a:highlight>
                  <a:srgbClr val="FFFF00"/>
                </a:highlight>
              </a:rPr>
              <a:t>case</a:t>
            </a:r>
            <a:r>
              <a:rPr lang="pl-PL" sz="1200" dirty="0">
                <a:highlight>
                  <a:srgbClr val="FFFF00"/>
                </a:highlight>
              </a:rPr>
              <a:t> </a:t>
            </a:r>
            <a:r>
              <a:rPr lang="pl-PL" sz="1200" dirty="0"/>
              <a:t>to </a:t>
            </a:r>
            <a:r>
              <a:rPr lang="pl-PL" sz="1200" dirty="0" err="1"/>
              <a:t>include</a:t>
            </a:r>
            <a:r>
              <a:rPr lang="pl-PL" sz="1200" dirty="0"/>
              <a:t> the NF </a:t>
            </a:r>
            <a:r>
              <a:rPr lang="pl-PL" sz="1200" dirty="0" err="1"/>
              <a:t>instance</a:t>
            </a:r>
            <a:r>
              <a:rPr lang="pl-PL" sz="1200" dirty="0"/>
              <a:t> ID of DCCF. </a:t>
            </a:r>
          </a:p>
          <a:p>
            <a:pPr marL="171450" indent="-171450">
              <a:buFontTx/>
              <a:buChar char="-"/>
            </a:pPr>
            <a:r>
              <a:rPr lang="pl-PL" sz="1200" dirty="0" err="1"/>
              <a:t>Since</a:t>
            </a:r>
            <a:r>
              <a:rPr lang="pl-PL" sz="1200" dirty="0"/>
              <a:t> </a:t>
            </a:r>
            <a:r>
              <a:rPr lang="pl-PL" sz="1200" dirty="0">
                <a:highlight>
                  <a:srgbClr val="FFFF00"/>
                </a:highlight>
              </a:rPr>
              <a:t>DCCF </a:t>
            </a:r>
            <a:r>
              <a:rPr lang="pl-PL" sz="1200" dirty="0" err="1">
                <a:highlight>
                  <a:srgbClr val="FFFF00"/>
                </a:highlight>
              </a:rPr>
              <a:t>may</a:t>
            </a:r>
            <a:r>
              <a:rPr lang="pl-PL" sz="1200" dirty="0">
                <a:highlight>
                  <a:srgbClr val="FFFF00"/>
                </a:highlight>
              </a:rPr>
              <a:t> </a:t>
            </a:r>
            <a:r>
              <a:rPr lang="pl-PL" sz="1200" dirty="0" err="1">
                <a:highlight>
                  <a:srgbClr val="FFFF00"/>
                </a:highlight>
              </a:rPr>
              <a:t>include</a:t>
            </a:r>
            <a:r>
              <a:rPr lang="pl-PL" sz="1200" dirty="0">
                <a:highlight>
                  <a:srgbClr val="FFFF00"/>
                </a:highlight>
              </a:rPr>
              <a:t> as </a:t>
            </a:r>
            <a:r>
              <a:rPr lang="pl-PL" sz="1200" dirty="0" err="1">
                <a:highlight>
                  <a:srgbClr val="FFFF00"/>
                </a:highlight>
              </a:rPr>
              <a:t>well</a:t>
            </a:r>
            <a:r>
              <a:rPr lang="pl-PL" sz="1200" dirty="0">
                <a:highlight>
                  <a:srgbClr val="FFFF00"/>
                </a:highlight>
              </a:rPr>
              <a:t> </a:t>
            </a:r>
            <a:r>
              <a:rPr lang="pl-PL" sz="1200" dirty="0" err="1">
                <a:highlight>
                  <a:srgbClr val="FFFF00"/>
                </a:highlight>
              </a:rPr>
              <a:t>an</a:t>
            </a:r>
            <a:r>
              <a:rPr lang="pl-PL" sz="1200" dirty="0">
                <a:highlight>
                  <a:srgbClr val="FFFF00"/>
                </a:highlight>
              </a:rPr>
              <a:t> </a:t>
            </a:r>
            <a:r>
              <a:rPr lang="pl-PL" sz="1200" dirty="0" err="1">
                <a:highlight>
                  <a:srgbClr val="FFFF00"/>
                </a:highlight>
              </a:rPr>
              <a:t>additional</a:t>
            </a:r>
            <a:r>
              <a:rPr lang="pl-PL" sz="1200" dirty="0">
                <a:highlight>
                  <a:srgbClr val="FFFF00"/>
                </a:highlight>
              </a:rPr>
              <a:t> CCA for </a:t>
            </a:r>
            <a:r>
              <a:rPr lang="pl-PL" sz="1200" dirty="0" err="1">
                <a:highlight>
                  <a:srgbClr val="FFFF00"/>
                </a:highlight>
              </a:rPr>
              <a:t>authentication</a:t>
            </a:r>
            <a:r>
              <a:rPr lang="pl-PL" sz="1200" dirty="0"/>
              <a:t>, CT4 </a:t>
            </a:r>
            <a:r>
              <a:rPr lang="pl-PL" sz="1200" dirty="0" err="1"/>
              <a:t>would</a:t>
            </a:r>
            <a:r>
              <a:rPr lang="pl-PL" sz="1200" dirty="0"/>
              <a:t> </a:t>
            </a:r>
            <a:r>
              <a:rPr lang="pl-PL" sz="1200" dirty="0" err="1"/>
              <a:t>require</a:t>
            </a:r>
            <a:r>
              <a:rPr lang="pl-PL" sz="1200" dirty="0"/>
              <a:t> </a:t>
            </a:r>
            <a:r>
              <a:rPr lang="pl-PL" sz="1200" dirty="0">
                <a:highlight>
                  <a:srgbClr val="FFFF00"/>
                </a:highlight>
              </a:rPr>
              <a:t>the </a:t>
            </a:r>
            <a:r>
              <a:rPr lang="pl-PL" sz="1200" dirty="0" err="1">
                <a:highlight>
                  <a:srgbClr val="FFFF00"/>
                </a:highlight>
              </a:rPr>
              <a:t>definition</a:t>
            </a:r>
            <a:r>
              <a:rPr lang="pl-PL" sz="1200" dirty="0">
                <a:highlight>
                  <a:srgbClr val="FFFF00"/>
                </a:highlight>
              </a:rPr>
              <a:t> of a </a:t>
            </a:r>
            <a:r>
              <a:rPr lang="pl-PL" sz="1200" dirty="0" err="1">
                <a:highlight>
                  <a:srgbClr val="FFFF00"/>
                </a:highlight>
              </a:rPr>
              <a:t>new</a:t>
            </a:r>
            <a:r>
              <a:rPr lang="pl-PL" sz="1200" dirty="0">
                <a:highlight>
                  <a:srgbClr val="FFFF00"/>
                </a:highlight>
              </a:rPr>
              <a:t> </a:t>
            </a:r>
            <a:r>
              <a:rPr lang="pl-PL" sz="1200" dirty="0" err="1">
                <a:highlight>
                  <a:srgbClr val="FFFF00"/>
                </a:highlight>
              </a:rPr>
              <a:t>header</a:t>
            </a:r>
            <a:r>
              <a:rPr lang="pl-PL" sz="1200" dirty="0">
                <a:highlight>
                  <a:srgbClr val="FFFF00"/>
                </a:highlight>
              </a:rPr>
              <a:t> </a:t>
            </a:r>
            <a:r>
              <a:rPr lang="pl-PL" sz="1200" dirty="0"/>
              <a:t>to </a:t>
            </a:r>
            <a:r>
              <a:rPr lang="pl-PL" sz="1200" dirty="0" err="1"/>
              <a:t>convey</a:t>
            </a:r>
            <a:r>
              <a:rPr lang="pl-PL" sz="1200" dirty="0"/>
              <a:t> </a:t>
            </a:r>
            <a:r>
              <a:rPr lang="pl-PL" sz="1200" dirty="0" err="1"/>
              <a:t>both</a:t>
            </a:r>
            <a:r>
              <a:rPr lang="pl-PL" sz="1200" dirty="0"/>
              <a:t> DCCF and </a:t>
            </a:r>
            <a:r>
              <a:rPr lang="pl-PL" sz="1200" dirty="0" err="1"/>
              <a:t>NWDAFc</a:t>
            </a:r>
            <a:r>
              <a:rPr lang="pl-PL" sz="1200" dirty="0"/>
              <a:t> </a:t>
            </a:r>
            <a:r>
              <a:rPr lang="pl-PL" sz="1200" dirty="0" err="1"/>
              <a:t>CCAs</a:t>
            </a:r>
            <a:r>
              <a:rPr lang="pl-PL" sz="1200" dirty="0"/>
              <a:t>.    </a:t>
            </a:r>
            <a:endParaRPr lang="pl-PL" sz="1200" u="sng" dirty="0"/>
          </a:p>
          <a:p>
            <a:r>
              <a:rPr lang="pl-PL" sz="1100" u="sng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56B591-BC5F-7EF8-3AA5-37CC975D4B5B}"/>
              </a:ext>
            </a:extLst>
          </p:cNvPr>
          <p:cNvSpPr txBox="1"/>
          <p:nvPr/>
        </p:nvSpPr>
        <p:spPr>
          <a:xfrm>
            <a:off x="6073559" y="2513380"/>
            <a:ext cx="25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dirty="0" err="1"/>
              <a:t>nfInstanceId</a:t>
            </a:r>
            <a:r>
              <a:rPr lang="pl-PL" sz="800" dirty="0"/>
              <a:t> IE: </a:t>
            </a:r>
            <a:r>
              <a:rPr lang="pl-PL" sz="800" dirty="0" err="1"/>
              <a:t>NWDAFc</a:t>
            </a:r>
            <a:r>
              <a:rPr lang="pl-PL" sz="800" dirty="0"/>
              <a:t> (</a:t>
            </a:r>
            <a:r>
              <a:rPr lang="pl-PL" sz="800" dirty="0" err="1"/>
              <a:t>source</a:t>
            </a:r>
            <a:r>
              <a:rPr lang="pl-PL" sz="800" dirty="0"/>
              <a:t>)</a:t>
            </a:r>
          </a:p>
          <a:p>
            <a:r>
              <a:rPr lang="pl-PL" sz="800" dirty="0" err="1"/>
              <a:t>Additional</a:t>
            </a:r>
            <a:r>
              <a:rPr lang="pl-PL" sz="800" dirty="0"/>
              <a:t> IE: DCCF </a:t>
            </a:r>
            <a:r>
              <a:rPr lang="pl-PL" sz="800" dirty="0" err="1"/>
              <a:t>instance</a:t>
            </a:r>
            <a:r>
              <a:rPr lang="pl-PL" sz="800" dirty="0"/>
              <a:t> ID</a:t>
            </a:r>
            <a:endParaRPr lang="en-GB" sz="8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17EA3D5-0992-2B65-D655-E2B982713DD6}"/>
              </a:ext>
            </a:extLst>
          </p:cNvPr>
          <p:cNvGrpSpPr/>
          <p:nvPr/>
        </p:nvGrpSpPr>
        <p:grpSpPr>
          <a:xfrm>
            <a:off x="900053" y="1155853"/>
            <a:ext cx="7027594" cy="1265357"/>
            <a:chOff x="815144" y="3814637"/>
            <a:chExt cx="7027594" cy="1265357"/>
          </a:xfrm>
        </p:grpSpPr>
        <p:cxnSp>
          <p:nvCxnSpPr>
            <p:cNvPr id="4" name="Connector: Elbow 3">
              <a:extLst>
                <a:ext uri="{FF2B5EF4-FFF2-40B4-BE49-F238E27FC236}">
                  <a16:creationId xmlns:a16="http://schemas.microsoft.com/office/drawing/2014/main" id="{5D4CBDC0-5742-5F87-02E3-50827069A321}"/>
                </a:ext>
              </a:extLst>
            </p:cNvPr>
            <p:cNvCxnSpPr>
              <a:stCxn id="16" idx="3"/>
              <a:endCxn id="25" idx="2"/>
            </p:cNvCxnSpPr>
            <p:nvPr/>
          </p:nvCxnSpPr>
          <p:spPr bwMode="auto">
            <a:xfrm flipV="1">
              <a:off x="1807698" y="4205406"/>
              <a:ext cx="3684820" cy="679203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43D1A5C-F021-A37A-27AA-3594E3D9F753}"/>
                </a:ext>
              </a:extLst>
            </p:cNvPr>
            <p:cNvSpPr/>
            <p:nvPr/>
          </p:nvSpPr>
          <p:spPr bwMode="auto">
            <a:xfrm>
              <a:off x="815144" y="4689224"/>
              <a:ext cx="992554" cy="39076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NWDAFc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AE38228-321A-536D-769E-681AC6B3333C}"/>
                </a:ext>
              </a:extLst>
            </p:cNvPr>
            <p:cNvSpPr/>
            <p:nvPr/>
          </p:nvSpPr>
          <p:spPr bwMode="auto">
            <a:xfrm>
              <a:off x="3552003" y="4689225"/>
              <a:ext cx="992554" cy="3907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DCCF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5116AFA-3940-C335-30CF-7EFE3843F8ED}"/>
                </a:ext>
              </a:extLst>
            </p:cNvPr>
            <p:cNvSpPr/>
            <p:nvPr/>
          </p:nvSpPr>
          <p:spPr bwMode="auto">
            <a:xfrm>
              <a:off x="5201093" y="4689223"/>
              <a:ext cx="992554" cy="3907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SCP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4EBA789-4C01-0A22-D023-AB03D579B500}"/>
                </a:ext>
              </a:extLst>
            </p:cNvPr>
            <p:cNvSpPr/>
            <p:nvPr/>
          </p:nvSpPr>
          <p:spPr bwMode="auto">
            <a:xfrm>
              <a:off x="4996241" y="3814637"/>
              <a:ext cx="992554" cy="39076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NRF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6F295DE-6238-DCDC-A28A-FF1CAF4F23B5}"/>
                </a:ext>
              </a:extLst>
            </p:cNvPr>
            <p:cNvSpPr/>
            <p:nvPr/>
          </p:nvSpPr>
          <p:spPr bwMode="auto">
            <a:xfrm>
              <a:off x="6850184" y="4689224"/>
              <a:ext cx="992554" cy="39076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NWDAFp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830BF3B-AB2B-2BBD-937F-488373062E07}"/>
                </a:ext>
              </a:extLst>
            </p:cNvPr>
            <p:cNvSpPr/>
            <p:nvPr/>
          </p:nvSpPr>
          <p:spPr bwMode="auto">
            <a:xfrm>
              <a:off x="2183573" y="4689224"/>
              <a:ext cx="992554" cy="3907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SCP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C17762B-DF00-022C-1619-91C9E2DA6CD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07698" y="5001842"/>
              <a:ext cx="1744305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364C5ED-5C4D-CBE7-4AB3-587CF6200BE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93647" y="4923691"/>
              <a:ext cx="656537" cy="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14CA10A-69C2-F966-FC9A-2E0AB927E02D}"/>
                </a:ext>
              </a:extLst>
            </p:cNvPr>
            <p:cNvCxnSpPr/>
            <p:nvPr/>
          </p:nvCxnSpPr>
          <p:spPr bwMode="auto">
            <a:xfrm>
              <a:off x="4544557" y="5001842"/>
              <a:ext cx="2305627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E6FB3E59-637E-5016-9672-81B39E194608}"/>
                </a:ext>
              </a:extLst>
            </p:cNvPr>
            <p:cNvCxnSpPr>
              <a:stCxn id="16" idx="0"/>
              <a:endCxn id="25" idx="1"/>
            </p:cNvCxnSpPr>
            <p:nvPr/>
          </p:nvCxnSpPr>
          <p:spPr bwMode="auto">
            <a:xfrm rot="5400000" flipH="1" flipV="1">
              <a:off x="2814230" y="2507213"/>
              <a:ext cx="679202" cy="3684820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376AA9E-1986-4C91-23DA-63E7319BBDC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557" y="4923682"/>
              <a:ext cx="656536" cy="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44A31A6-86AF-68FA-B48B-41895CA0D70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174568" y="4928424"/>
              <a:ext cx="3758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72796F3-B65A-A277-29F2-AB9D59776DB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807698" y="4923682"/>
              <a:ext cx="3758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732266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89E14B-9773-6D33-275C-B64809B91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92" y="485358"/>
            <a:ext cx="6827838" cy="906977"/>
          </a:xfrm>
        </p:spPr>
        <p:txBody>
          <a:bodyPr/>
          <a:lstStyle/>
          <a:p>
            <a:r>
              <a:rPr lang="pl-PL" dirty="0" err="1">
                <a:solidFill>
                  <a:schemeClr val="tx1"/>
                </a:solidFill>
              </a:rPr>
              <a:t>Summary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8EDEAC-9DE0-2CA1-E2BA-04B8617FC536}"/>
              </a:ext>
            </a:extLst>
          </p:cNvPr>
          <p:cNvSpPr txBox="1"/>
          <p:nvPr/>
        </p:nvSpPr>
        <p:spPr>
          <a:xfrm>
            <a:off x="1003662" y="1918063"/>
            <a:ext cx="741172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OPTION 1) </a:t>
            </a:r>
            <a:r>
              <a:rPr lang="pl-PL" sz="1600" dirty="0" err="1"/>
              <a:t>Align</a:t>
            </a:r>
            <a:r>
              <a:rPr lang="pl-PL" sz="1600" dirty="0"/>
              <a:t> SA3 </a:t>
            </a:r>
            <a:r>
              <a:rPr lang="pl-PL" sz="1600" dirty="0" err="1"/>
              <a:t>specs</a:t>
            </a:r>
            <a:r>
              <a:rPr lang="pl-PL" sz="1600" dirty="0"/>
              <a:t> with CT4 </a:t>
            </a:r>
            <a:r>
              <a:rPr lang="pl-PL" sz="1600" dirty="0" err="1"/>
              <a:t>specs</a:t>
            </a:r>
            <a:endParaRPr lang="pl-PL" sz="1600" dirty="0"/>
          </a:p>
          <a:p>
            <a:pPr marL="171450" indent="-171450">
              <a:buFontTx/>
              <a:buChar char="-"/>
            </a:pPr>
            <a:r>
              <a:rPr lang="pl-PL" sz="1600" dirty="0"/>
              <a:t>For </a:t>
            </a:r>
            <a:r>
              <a:rPr lang="pl-PL" sz="1600" dirty="0" err="1"/>
              <a:t>Rel</a:t>
            </a:r>
            <a:r>
              <a:rPr lang="pl-PL" sz="1600" dirty="0"/>
              <a:t> 16: </a:t>
            </a:r>
            <a:r>
              <a:rPr lang="pl-PL" sz="1600" b="1" dirty="0" err="1"/>
              <a:t>Authorization</a:t>
            </a:r>
            <a:r>
              <a:rPr lang="pl-PL" sz="1600" b="1" dirty="0"/>
              <a:t> of the </a:t>
            </a:r>
            <a:r>
              <a:rPr lang="pl-PL" sz="1600" b="1" dirty="0" err="1"/>
              <a:t>intermediary</a:t>
            </a:r>
            <a:r>
              <a:rPr lang="pl-PL" sz="1600" b="1" dirty="0"/>
              <a:t> (DCCF) </a:t>
            </a:r>
            <a:r>
              <a:rPr lang="pl-PL" sz="1600" dirty="0" err="1"/>
              <a:t>directly</a:t>
            </a:r>
            <a:r>
              <a:rPr lang="pl-PL" sz="1600" dirty="0"/>
              <a:t> </a:t>
            </a:r>
            <a:r>
              <a:rPr lang="pl-PL" sz="1600" dirty="0" err="1"/>
              <a:t>connected</a:t>
            </a:r>
            <a:r>
              <a:rPr lang="pl-PL" sz="1600" dirty="0"/>
              <a:t> to the </a:t>
            </a:r>
            <a:r>
              <a:rPr lang="pl-PL" sz="1600" dirty="0" err="1"/>
              <a:t>producer</a:t>
            </a:r>
            <a:r>
              <a:rPr lang="pl-PL" sz="1600" dirty="0"/>
              <a:t>.</a:t>
            </a:r>
          </a:p>
          <a:p>
            <a:pPr marL="171450" indent="-171450">
              <a:buFontTx/>
              <a:buChar char="-"/>
            </a:pPr>
            <a:r>
              <a:rPr lang="pl-PL" sz="1600" dirty="0"/>
              <a:t>For </a:t>
            </a:r>
            <a:r>
              <a:rPr lang="pl-PL" sz="1600" dirty="0" err="1"/>
              <a:t>Rel</a:t>
            </a:r>
            <a:r>
              <a:rPr lang="pl-PL" sz="1600" dirty="0"/>
              <a:t> 17 </a:t>
            </a:r>
            <a:r>
              <a:rPr lang="pl-PL" sz="1600" dirty="0" err="1"/>
              <a:t>onwards</a:t>
            </a:r>
            <a:r>
              <a:rPr lang="pl-PL" sz="1600" dirty="0"/>
              <a:t>: </a:t>
            </a:r>
          </a:p>
          <a:p>
            <a:pPr marL="628650" lvl="1" indent="-171450">
              <a:buFontTx/>
              <a:buChar char="-"/>
            </a:pPr>
            <a:r>
              <a:rPr lang="pl-PL" sz="1600" dirty="0" err="1"/>
              <a:t>Attribute</a:t>
            </a:r>
            <a:r>
              <a:rPr lang="pl-PL" sz="1600" dirty="0"/>
              <a:t> for NF </a:t>
            </a:r>
            <a:r>
              <a:rPr lang="pl-PL" sz="1600" dirty="0" err="1"/>
              <a:t>source</a:t>
            </a:r>
            <a:r>
              <a:rPr lang="pl-PL" sz="1600" dirty="0"/>
              <a:t> </a:t>
            </a:r>
            <a:r>
              <a:rPr lang="pl-PL" sz="1600" dirty="0" err="1"/>
              <a:t>authorization</a:t>
            </a:r>
            <a:r>
              <a:rPr lang="pl-PL" sz="1600" dirty="0"/>
              <a:t> - </a:t>
            </a:r>
            <a:r>
              <a:rPr lang="pl-PL" sz="1600" dirty="0" err="1"/>
              <a:t>sourceInstanceId</a:t>
            </a:r>
            <a:r>
              <a:rPr lang="pl-PL" sz="1600" dirty="0"/>
              <a:t> IE</a:t>
            </a:r>
          </a:p>
          <a:p>
            <a:pPr marL="628650" lvl="1" indent="-171450">
              <a:buFontTx/>
              <a:buChar char="-"/>
            </a:pPr>
            <a:r>
              <a:rPr lang="pl-PL" sz="1600" dirty="0">
                <a:highlight>
                  <a:srgbClr val="FFFF00"/>
                </a:highlight>
              </a:rPr>
              <a:t>New </a:t>
            </a:r>
            <a:r>
              <a:rPr lang="pl-PL" sz="1600" dirty="0" err="1">
                <a:highlight>
                  <a:srgbClr val="FFFF00"/>
                </a:highlight>
              </a:rPr>
              <a:t>header</a:t>
            </a:r>
            <a:r>
              <a:rPr lang="pl-PL" sz="1600" dirty="0">
                <a:highlight>
                  <a:srgbClr val="FFFF00"/>
                </a:highlight>
              </a:rPr>
              <a:t> </a:t>
            </a:r>
            <a:r>
              <a:rPr lang="pl-PL" sz="1600" dirty="0"/>
              <a:t>for </a:t>
            </a:r>
            <a:r>
              <a:rPr lang="pl-PL" sz="1600" dirty="0" err="1"/>
              <a:t>backwards</a:t>
            </a:r>
            <a:r>
              <a:rPr lang="pl-PL" sz="1600" dirty="0"/>
              <a:t> </a:t>
            </a:r>
            <a:r>
              <a:rPr lang="pl-PL" sz="1600" dirty="0" err="1"/>
              <a:t>compatibility</a:t>
            </a:r>
            <a:r>
              <a:rPr lang="pl-PL" sz="1600" dirty="0"/>
              <a:t> (CCA of the </a:t>
            </a:r>
            <a:r>
              <a:rPr lang="pl-PL" sz="1600" dirty="0" err="1"/>
              <a:t>source</a:t>
            </a:r>
            <a:r>
              <a:rPr lang="pl-PL" sz="1600" dirty="0"/>
              <a:t> NF, </a:t>
            </a:r>
            <a:r>
              <a:rPr lang="pl-PL" sz="1600" dirty="0" err="1"/>
              <a:t>e.g</a:t>
            </a:r>
            <a:r>
              <a:rPr lang="pl-PL" sz="1600" dirty="0"/>
              <a:t>., </a:t>
            </a:r>
            <a:r>
              <a:rPr lang="pl-PL" sz="1600" dirty="0" err="1"/>
              <a:t>NWDAFc</a:t>
            </a:r>
            <a:r>
              <a:rPr lang="pl-PL" sz="1600" dirty="0"/>
              <a:t>)</a:t>
            </a:r>
          </a:p>
          <a:p>
            <a:endParaRPr lang="pl-PL" sz="1600" dirty="0"/>
          </a:p>
          <a:p>
            <a:r>
              <a:rPr lang="pl-PL" sz="1600" dirty="0"/>
              <a:t>OPTION 2) </a:t>
            </a:r>
            <a:r>
              <a:rPr lang="pl-PL" sz="1600" dirty="0" err="1"/>
              <a:t>Align</a:t>
            </a:r>
            <a:r>
              <a:rPr lang="pl-PL" sz="1600" dirty="0"/>
              <a:t> CT4 </a:t>
            </a:r>
            <a:r>
              <a:rPr lang="pl-PL" sz="1600" dirty="0" err="1"/>
              <a:t>specs</a:t>
            </a:r>
            <a:r>
              <a:rPr lang="pl-PL" sz="1600" dirty="0"/>
              <a:t> with SA3 </a:t>
            </a:r>
            <a:r>
              <a:rPr lang="pl-PL" sz="1600" dirty="0" err="1"/>
              <a:t>specs</a:t>
            </a:r>
            <a:endParaRPr lang="pl-PL" sz="1600" dirty="0"/>
          </a:p>
          <a:p>
            <a:pPr marL="171450" indent="-171450">
              <a:buFontTx/>
              <a:buChar char="-"/>
            </a:pPr>
            <a:r>
              <a:rPr lang="pl-PL" sz="1600" dirty="0"/>
              <a:t>For </a:t>
            </a:r>
            <a:r>
              <a:rPr lang="pl-PL" sz="1600" dirty="0" err="1"/>
              <a:t>Rel</a:t>
            </a:r>
            <a:r>
              <a:rPr lang="pl-PL" sz="1600" dirty="0"/>
              <a:t> 16: </a:t>
            </a:r>
            <a:r>
              <a:rPr lang="pl-PL" sz="1600" b="1" dirty="0" err="1"/>
              <a:t>Authorization</a:t>
            </a:r>
            <a:r>
              <a:rPr lang="pl-PL" sz="1600" b="1" dirty="0"/>
              <a:t> of the NF </a:t>
            </a:r>
            <a:r>
              <a:rPr lang="pl-PL" sz="1600" b="1" dirty="0" err="1"/>
              <a:t>source</a:t>
            </a:r>
            <a:r>
              <a:rPr lang="pl-PL" sz="1600" b="1" dirty="0"/>
              <a:t> </a:t>
            </a:r>
            <a:r>
              <a:rPr lang="pl-PL" sz="1600" dirty="0"/>
              <a:t>(</a:t>
            </a:r>
            <a:r>
              <a:rPr lang="pl-PL" sz="1600" dirty="0" err="1"/>
              <a:t>NWDAFc</a:t>
            </a:r>
            <a:r>
              <a:rPr lang="pl-PL" sz="1600" dirty="0"/>
              <a:t>)</a:t>
            </a:r>
          </a:p>
          <a:p>
            <a:pPr marL="171450" indent="-171450">
              <a:buFontTx/>
              <a:buChar char="-"/>
            </a:pPr>
            <a:r>
              <a:rPr lang="pl-PL" sz="1600" dirty="0"/>
              <a:t>For </a:t>
            </a:r>
            <a:r>
              <a:rPr lang="pl-PL" sz="1600" dirty="0" err="1"/>
              <a:t>Rel</a:t>
            </a:r>
            <a:r>
              <a:rPr lang="pl-PL" sz="1600" dirty="0"/>
              <a:t> 17 </a:t>
            </a:r>
            <a:r>
              <a:rPr lang="pl-PL" sz="1600" dirty="0" err="1"/>
              <a:t>onwards</a:t>
            </a:r>
            <a:r>
              <a:rPr lang="pl-PL" sz="1600" dirty="0"/>
              <a:t>: </a:t>
            </a:r>
          </a:p>
          <a:p>
            <a:pPr marL="628650" lvl="1" indent="-171450">
              <a:buFontTx/>
              <a:buChar char="-"/>
            </a:pPr>
            <a:r>
              <a:rPr lang="pl-PL" sz="1600" dirty="0">
                <a:highlight>
                  <a:srgbClr val="FFFF00"/>
                </a:highlight>
              </a:rPr>
              <a:t>New </a:t>
            </a:r>
            <a:r>
              <a:rPr lang="pl-PL" sz="1600" dirty="0" err="1">
                <a:highlight>
                  <a:srgbClr val="FFFF00"/>
                </a:highlight>
              </a:rPr>
              <a:t>attribute</a:t>
            </a:r>
            <a:r>
              <a:rPr lang="pl-PL" sz="1600" dirty="0">
                <a:highlight>
                  <a:srgbClr val="FFFF00"/>
                </a:highlight>
              </a:rPr>
              <a:t> </a:t>
            </a:r>
            <a:r>
              <a:rPr lang="pl-PL" sz="1600" dirty="0"/>
              <a:t>(to be </a:t>
            </a:r>
            <a:r>
              <a:rPr lang="pl-PL" sz="1600" dirty="0" err="1"/>
              <a:t>defined</a:t>
            </a:r>
            <a:r>
              <a:rPr lang="pl-PL" sz="1600" dirty="0"/>
              <a:t>) </a:t>
            </a:r>
            <a:r>
              <a:rPr lang="pl-PL" sz="1600" dirty="0" err="1"/>
              <a:t>specific</a:t>
            </a:r>
            <a:r>
              <a:rPr lang="pl-PL" sz="1600" dirty="0"/>
              <a:t> for DCCF </a:t>
            </a:r>
            <a:r>
              <a:rPr lang="pl-PL" sz="1600" dirty="0" err="1"/>
              <a:t>use</a:t>
            </a:r>
            <a:r>
              <a:rPr lang="pl-PL" sz="1600" dirty="0"/>
              <a:t> </a:t>
            </a:r>
            <a:r>
              <a:rPr lang="pl-PL" sz="1600" dirty="0" err="1"/>
              <a:t>case</a:t>
            </a:r>
            <a:endParaRPr lang="pl-PL" sz="1600" dirty="0"/>
          </a:p>
          <a:p>
            <a:pPr marL="628650" lvl="1" indent="-171450">
              <a:buFontTx/>
              <a:buChar char="-"/>
            </a:pPr>
            <a:r>
              <a:rPr lang="pl-PL" sz="1600" dirty="0">
                <a:highlight>
                  <a:srgbClr val="FFFF00"/>
                </a:highlight>
              </a:rPr>
              <a:t>New </a:t>
            </a:r>
            <a:r>
              <a:rPr lang="pl-PL" sz="1600" dirty="0" err="1">
                <a:highlight>
                  <a:srgbClr val="FFFF00"/>
                </a:highlight>
              </a:rPr>
              <a:t>header</a:t>
            </a:r>
            <a:r>
              <a:rPr lang="pl-PL" sz="1600" dirty="0">
                <a:highlight>
                  <a:srgbClr val="FFFF00"/>
                </a:highlight>
              </a:rPr>
              <a:t> </a:t>
            </a:r>
            <a:r>
              <a:rPr lang="pl-PL" sz="1600" dirty="0"/>
              <a:t>for DCCF CCA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060449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e0d6c333-3612-4d65-a7f4-5976eb42d46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67c731b-696e-4d20-8664-fee8943d9cc6"/>
    <ds:schemaRef ds:uri="http://purl.org/dc/terms/"/>
    <ds:schemaRef ds:uri="http://schemas.microsoft.com/office/2006/documentManagement/types"/>
    <ds:schemaRef ds:uri="71c5aaf6-e6ce-465b-b873-5148d2a4c105"/>
    <ds:schemaRef ds:uri="http://www.w3.org/XML/1998/namespace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19235</TotalTime>
  <Words>736</Words>
  <Application>Microsoft Office PowerPoint</Application>
  <PresentationFormat>On-screen Show (4:3)</PresentationFormat>
  <Paragraphs>74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Nokia-GP</cp:lastModifiedBy>
  <cp:revision>1343</cp:revision>
  <dcterms:created xsi:type="dcterms:W3CDTF">2008-08-30T09:32:10Z</dcterms:created>
  <dcterms:modified xsi:type="dcterms:W3CDTF">2023-04-27T14:13:31Z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