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96" d="100"/>
          <a:sy n="96" d="100"/>
        </p:scale>
        <p:origin x="113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 November 14 -18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FS_USIA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Andreas Kunz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Lenovo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new solutions </a:t>
            </a:r>
            <a:r>
              <a:rPr lang="en-US" sz="12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sz="12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strike="sng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 </a:t>
            </a:r>
            <a:r>
              <a:rPr lang="en-US" sz="1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2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Conclusions. Key issues added during June and August meetings should be concluded in November. </a:t>
            </a:r>
            <a:r>
              <a:rPr lang="en-US" sz="1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Agree on WID with first set of objectives </a:t>
            </a:r>
            <a:r>
              <a:rPr lang="en-US" sz="1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information </a:t>
            </a:r>
            <a:r>
              <a:rPr lang="en-US" sz="1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  <a:endParaRPr lang="en-US" sz="12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</a:rPr>
              <a:t>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</a:rPr>
              <a:t>Agree on WID with first set of objectives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information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</a:rPr>
              <a:t>February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Start normative work.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for extending WID objectives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approval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24258725"/>
              </p:ext>
            </p:extLst>
          </p:nvPr>
        </p:nvGraphicFramePr>
        <p:xfrm>
          <a:off x="426720" y="1293558"/>
          <a:ext cx="7557161" cy="4098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5101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sz="16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600" dirty="0"/>
                        <a:t>Determination of application identification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Provide additional authentication information to enhance URSP policy enforcement.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Evaluation TBD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Determination of application identification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on enhancing the URSP rule with certificate fingerprint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Evaluation TBD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Determination of application identification</a:t>
                      </a:r>
                    </a:p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Solution on prevention of URSP rule misuse by a non-genuine application using home network anchor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/>
                        <a:t>Evaluation TBD</a:t>
                      </a:r>
                      <a:endParaRPr lang="en-US" sz="1600" b="1" dirty="0"/>
                    </a:p>
                    <a:p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33.892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453463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453463"/>
            <a:ext cx="1394460" cy="861774"/>
          </a:xfrm>
          <a:prstGeom prst="rect">
            <a:avLst/>
          </a:prstGeom>
          <a:noFill/>
          <a:ln w="12700">
            <a:solidFill>
              <a:srgbClr val="2A6EA8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453463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453463"/>
            <a:ext cx="1394460" cy="70788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trike="sngStrike" dirty="0"/>
              <a:t>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33.892 v0.4.0 </a:t>
            </a:r>
            <a:r>
              <a:rPr lang="de-DE" altLang="de-DE" sz="1400" dirty="0" err="1"/>
              <a:t>contains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one</a:t>
            </a:r>
            <a:r>
              <a:rPr lang="de-DE" altLang="de-DE" sz="1400" dirty="0"/>
              <a:t> key </a:t>
            </a:r>
            <a:r>
              <a:rPr lang="de-DE" altLang="de-DE" sz="1400" dirty="0" err="1"/>
              <a:t>issue</a:t>
            </a:r>
            <a:r>
              <a:rPr lang="de-DE" altLang="de-DE" sz="1400" dirty="0"/>
              <a:t> (Determination </a:t>
            </a:r>
            <a:r>
              <a:rPr lang="de-DE" altLang="de-DE" sz="1400" dirty="0" err="1"/>
              <a:t>of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application</a:t>
            </a:r>
            <a:r>
              <a:rPr lang="de-DE" altLang="de-DE" sz="1400" dirty="0"/>
              <a:t> </a:t>
            </a:r>
            <a:r>
              <a:rPr lang="de-DE" altLang="de-DE" sz="1400" dirty="0" err="1"/>
              <a:t>identification</a:t>
            </a:r>
            <a:r>
              <a:rPr lang="de-DE" altLang="de-DE" sz="1400" dirty="0"/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err="1"/>
              <a:t>Scope</a:t>
            </a:r>
            <a:r>
              <a:rPr lang="de-DE" altLang="de-DE" sz="1400" dirty="0"/>
              <a:t> and </a:t>
            </a:r>
            <a:r>
              <a:rPr lang="de-DE" altLang="de-DE" sz="1400" dirty="0" err="1"/>
              <a:t>two</a:t>
            </a:r>
            <a:r>
              <a:rPr lang="de-DE" altLang="de-DE" sz="1400" dirty="0"/>
              <a:t> </a:t>
            </a:r>
            <a:r>
              <a:rPr lang="de-DE" altLang="de-DE" sz="1400" dirty="0" err="1"/>
              <a:t>new</a:t>
            </a:r>
            <a:r>
              <a:rPr lang="de-DE" altLang="de-DE" sz="1400" dirty="0"/>
              <a:t> </a:t>
            </a:r>
            <a:r>
              <a:rPr lang="de-DE" altLang="de-DE" sz="1400" dirty="0" err="1"/>
              <a:t>solutions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were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agreed</a:t>
            </a:r>
            <a:r>
              <a:rPr lang="de-DE" altLang="de-DE" sz="1400" dirty="0"/>
              <a:t> at SA3#108-e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Trust Model </a:t>
            </a:r>
            <a:r>
              <a:rPr lang="de-DE" altLang="de-DE" sz="1400" b="1" dirty="0" err="1"/>
              <a:t>agreed</a:t>
            </a:r>
            <a:r>
              <a:rPr lang="de-DE" altLang="de-DE" sz="1400" b="1" dirty="0"/>
              <a:t> at SA3-108e-Bis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Potential </a:t>
            </a:r>
            <a:r>
              <a:rPr lang="de-DE" altLang="de-DE" sz="1400" b="1" dirty="0" err="1"/>
              <a:t>security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requirement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agreed</a:t>
            </a:r>
            <a:r>
              <a:rPr lang="de-DE" altLang="de-DE" sz="1400" b="1" dirty="0"/>
              <a:t> at SA3#108e-Bis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A </a:t>
            </a:r>
            <a:r>
              <a:rPr lang="de-DE" altLang="de-DE" sz="1400" b="1" dirty="0" err="1"/>
              <a:t>new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solution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agreed</a:t>
            </a:r>
            <a:r>
              <a:rPr lang="de-DE" altLang="de-DE" sz="1400" b="1" dirty="0"/>
              <a:t> at SA3#109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FS_USIA status after SA3#109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112099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URSP rules to securely identify applications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FS_USIA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33.892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sz="1200" dirty="0"/>
              <a:t>Evaluation </a:t>
            </a:r>
            <a:r>
              <a:rPr lang="de-DE" sz="1200" dirty="0" err="1"/>
              <a:t>of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solutions</a:t>
            </a:r>
            <a:r>
              <a:rPr lang="de-DE" sz="1200" dirty="0"/>
              <a:t> and </a:t>
            </a:r>
            <a:r>
              <a:rPr lang="de-DE" sz="1200" dirty="0" err="1"/>
              <a:t>conclusions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(</a:t>
            </a:r>
            <a:r>
              <a:rPr lang="de-DE" sz="1400" b="1" dirty="0" err="1"/>
              <a:t>January</a:t>
            </a:r>
            <a:r>
              <a:rPr lang="de-DE" sz="1400" b="1" dirty="0"/>
              <a:t>)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</a:rPr>
              <a:t>Agree on conclusions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200" dirty="0" err="1"/>
              <a:t>Tight</a:t>
            </a:r>
            <a:r>
              <a:rPr lang="fr-FR" sz="1200" dirty="0"/>
              <a:t> </a:t>
            </a:r>
            <a:r>
              <a:rPr lang="fr-FR" sz="1200" dirty="0" err="1"/>
              <a:t>schedule</a:t>
            </a:r>
            <a:r>
              <a:rPr lang="fr-FR" sz="1200" dirty="0"/>
              <a:t> if not </a:t>
            </a:r>
            <a:r>
              <a:rPr lang="fr-FR" sz="1200" dirty="0" err="1"/>
              <a:t>scheduled</a:t>
            </a:r>
            <a:r>
              <a:rPr lang="fr-FR" sz="1200" dirty="0"/>
              <a:t> on the agenda in </a:t>
            </a:r>
            <a:r>
              <a:rPr lang="fr-FR" sz="1200" dirty="0" err="1"/>
              <a:t>upcoming</a:t>
            </a:r>
            <a:r>
              <a:rPr lang="fr-FR" sz="1200" dirty="0"/>
              <a:t> meetings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after SA3#109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8146</TotalTime>
  <Words>347</Words>
  <Application>Microsoft Office PowerPoint</Application>
  <PresentationFormat>On-screen Show (4:3)</PresentationFormat>
  <Paragraphs>95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FS_USIA</vt:lpstr>
      <vt:lpstr>PowerPoint Presentation</vt:lpstr>
      <vt:lpstr>PowerPoint Presentation</vt:lpstr>
      <vt:lpstr>PowerPoint Presentation</vt:lpstr>
      <vt:lpstr>FS_USIA status after SA3#109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S3‑224177</cp:lastModifiedBy>
  <cp:revision>1323</cp:revision>
  <dcterms:created xsi:type="dcterms:W3CDTF">2008-08-30T09:32:10Z</dcterms:created>
  <dcterms:modified xsi:type="dcterms:W3CDTF">2022-11-23T10:26:57Z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