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00" d="100"/>
          <a:sy n="100" d="100"/>
        </p:scale>
        <p:origin x="85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3/14/2023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3/14/2023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</a:t>
            </a:r>
            <a:r>
              <a:rPr lang="en-US" altLang="zh-CN" dirty="0"/>
              <a:t>PIN</a:t>
            </a:r>
            <a:r>
              <a:rPr lang="fr-FR" dirty="0"/>
              <a:t>_</a:t>
            </a:r>
            <a:r>
              <a:rPr lang="en-US" altLang="zh-CN" dirty="0"/>
              <a:t>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Zhenhua</a:t>
            </a:r>
            <a:r>
              <a:rPr lang="en-GB" altLang="en-US" sz="1800" b="1" dirty="0">
                <a:latin typeface="Arial" charset="0"/>
              </a:rPr>
              <a:t> </a:t>
            </a:r>
            <a:r>
              <a:rPr lang="en-US" altLang="zh-CN" sz="1800" b="1" dirty="0">
                <a:latin typeface="Arial" charset="0"/>
              </a:rPr>
              <a:t>Xie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vivo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5GS requirements on authentication KI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solutions for authentication KI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NOTE: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SA3#107e-Ad-Hoc meeting has no consensus on 5GS requirements, SA3#108e and SA2#152e will end at same day (26th Aug.), so no information from SA2 for this meeting and no solution proposal is allowed for this meeting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olutions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Initial 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5691633"/>
              </p:ext>
            </p:extLst>
          </p:nvPr>
        </p:nvGraphicFramePr>
        <p:xfrm>
          <a:off x="405791" y="1293558"/>
          <a:ext cx="7578090" cy="320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 #1: Authentication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Key Issue #2:</a:t>
                      </a:r>
                      <a:r>
                        <a:rPr lang="en-US" sz="1400" dirty="0"/>
                        <a:t> Authorization of PIN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33.882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33.882 v0.6.0 contains 2 key issues and 10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 consensus on conclusions for KI#1 and KI#2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FS_PIN, TR 23.700-88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PIN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FS_PIN_Sec</a:t>
            </a:r>
            <a:r>
              <a:rPr lang="en-US" sz="2000" dirty="0">
                <a:solidFill>
                  <a:srgbClr val="FF0000"/>
                </a:solidFill>
              </a:rPr>
              <a:t> 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77717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personal IoT networks security aspects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FS_PIN_Sec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33.882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Evaluations and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 conclusions should be agreed, otherwise no WID for this SID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FS_PIN_Sec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SA3#110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71c5aaf6-e6ce-465b-b873-5148d2a4c105"/>
    <ds:schemaRef ds:uri="http://schemas.microsoft.com/office/2006/documentManagement/types"/>
    <ds:schemaRef ds:uri="c67c731b-696e-4d20-8664-fee8943d9cc6"/>
    <ds:schemaRef ds:uri="e0d6c333-3612-4d65-a7f4-5976eb42d46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8256</TotalTime>
  <Words>344</Words>
  <Application>Microsoft Office PowerPoint</Application>
  <PresentationFormat>全屏显示(4:3)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FS_PIN_Sec</vt:lpstr>
      <vt:lpstr>PowerPoint 演示文稿</vt:lpstr>
      <vt:lpstr>PowerPoint 演示文稿</vt:lpstr>
      <vt:lpstr>PowerPoint 演示文稿</vt:lpstr>
      <vt:lpstr>FS_PIN_Sec  status after SA3#110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1378</cp:revision>
  <dcterms:created xsi:type="dcterms:W3CDTF">2008-08-30T09:32:10Z</dcterms:created>
  <dcterms:modified xsi:type="dcterms:W3CDTF">2023-03-14T12:52:04Z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