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1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77" autoAdjust="0"/>
    <p:restoredTop sz="96455" autoAdjust="0"/>
  </p:normalViewPr>
  <p:slideViewPr>
    <p:cSldViewPr snapToGrid="0">
      <p:cViewPr varScale="1">
        <p:scale>
          <a:sx n="86" d="100"/>
          <a:sy n="86" d="100"/>
        </p:scale>
        <p:origin x="14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Key issues added during June and August meetings should be concluded in November.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(e.g. Resolve</a:t>
            </a:r>
            <a:r>
              <a:rPr lang="en-US" altLang="zh-CN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ENs in the agreed key issues)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SA3#110  Feb. 20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</a:t>
            </a:r>
            <a:r>
              <a:rPr lang="en-GB" altLang="de-DE" sz="1200" dirty="0" smtClean="0">
                <a:solidFill>
                  <a:schemeClr val="bg1"/>
                </a:solidFill>
              </a:rPr>
              <a:t>–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24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</a:t>
            </a:r>
            <a:r>
              <a:rPr lang="en-GB" altLang="de-DE" sz="1200" dirty="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FS_5GSAT_Sec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Lu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Xiaomi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4075"/>
            <a:ext cx="8554481" cy="5161315"/>
          </a:xfrm>
        </p:spPr>
        <p:txBody>
          <a:bodyPr/>
          <a:lstStyle/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Scope approved 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One key issue added with no security threats and requirements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KI#1 updated with threat analysis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Another proposed new KI is pending on the reply from CT1 to SA2’s LS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Updated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KI#1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with potential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requirements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February </a:t>
            </a:r>
            <a:r>
              <a:rPr lang="en-US" altLang="zh-CN" sz="1600" dirty="0"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No progress</a:t>
            </a:r>
            <a:endParaRPr lang="en-US" altLang="zh-CN" sz="12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6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 </a:t>
            </a: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new solutions for KI#1</a:t>
            </a:r>
            <a:endParaRPr lang="en-US" altLang="zh-CN" sz="12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Propose identified new KI(s)</a:t>
            </a:r>
            <a:endParaRPr lang="en-US" altLang="zh-CN" sz="16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sz="16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 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 conclusions to the KIs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Propose WID if needed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August </a:t>
            </a:r>
            <a:r>
              <a:rPr lang="en-US" altLang="zh-CN" sz="16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meeting: 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Start normative </a:t>
            </a: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  <a:endParaRPr lang="en-US" altLang="zh-CN" sz="12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sz="2400" dirty="0" smtClean="0">
                <a:solidFill>
                  <a:srgbClr val="FF0000"/>
                </a:solidFill>
              </a:rPr>
              <a:t>FS_5GSAT_Sec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498517" cy="354828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33.700-28 v0.2.0 </a:t>
            </a:r>
            <a:r>
              <a:rPr lang="de-DE" altLang="de-DE" sz="1600" dirty="0"/>
              <a:t>contains </a:t>
            </a:r>
            <a:r>
              <a:rPr lang="de-DE" altLang="de-DE" sz="1600" dirty="0" smtClean="0"/>
              <a:t>one </a:t>
            </a:r>
            <a:r>
              <a:rPr lang="de-DE" altLang="de-DE" sz="1600" dirty="0" smtClean="0"/>
              <a:t>key issue (with EN) </a:t>
            </a:r>
            <a:endParaRPr lang="de-DE" altLang="de-DE" sz="1200" b="1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zh-CN" sz="1600" dirty="0" smtClean="0"/>
              <a:t>SA2 SID: </a:t>
            </a:r>
            <a:r>
              <a:rPr lang="en-US" altLang="zh-CN" sz="1600" dirty="0"/>
              <a:t>TR </a:t>
            </a:r>
            <a:r>
              <a:rPr lang="en-US" altLang="zh-CN" sz="1600" dirty="0" smtClean="0"/>
              <a:t>23.700-28 v1.1.0 100% </a:t>
            </a:r>
            <a:r>
              <a:rPr lang="en-US" altLang="zh-CN" sz="1600" dirty="0" smtClean="0"/>
              <a:t>completed</a:t>
            </a:r>
            <a:endParaRPr lang="en-US" altLang="zh-CN" sz="1600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sz="1600" dirty="0" smtClean="0"/>
              <a:t>SA2 WID: living documents (to TS 23.501, TS 23.502, etc.) in progress</a:t>
            </a:r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sz="2000" dirty="0">
                <a:solidFill>
                  <a:srgbClr val="FF0000"/>
                </a:solidFill>
              </a:rPr>
              <a:t>FS_5GSAT_Sec</a:t>
            </a:r>
            <a:r>
              <a:rPr lang="en-US" sz="2000" dirty="0" smtClean="0">
                <a:solidFill>
                  <a:srgbClr val="FF0000"/>
                </a:solidFill>
              </a:rPr>
              <a:t>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SA3#110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168616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2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7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970028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Satellite Access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FS_5GSAT_Sec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Q3-2023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15%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33.700-28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278384"/>
            <a:ext cx="8409735" cy="4882719"/>
          </a:xfrm>
        </p:spPr>
        <p:txBody>
          <a:bodyPr/>
          <a:lstStyle/>
          <a:p>
            <a:pPr marL="457200" lvl="1" indent="-457200">
              <a:spcBef>
                <a:spcPts val="40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altLang="zh-CN" sz="1400" b="1" dirty="0"/>
              <a:t>SA2/RAN impacts and dependencies</a:t>
            </a:r>
            <a:r>
              <a:rPr lang="en-US" altLang="zh-CN" sz="1400" dirty="0"/>
              <a:t>:</a:t>
            </a:r>
            <a:endParaRPr lang="de-DE" altLang="zh-CN" sz="1400" dirty="0"/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/>
              <a:t>None for </a:t>
            </a:r>
            <a:r>
              <a:rPr lang="en-US" altLang="zh-CN" sz="1400" dirty="0" smtClean="0"/>
              <a:t>RAN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 smtClean="0"/>
              <a:t>SA2 conclusions already completed but too general </a:t>
            </a:r>
            <a:r>
              <a:rPr lang="en-US" altLang="zh-CN" sz="1400" dirty="0" smtClean="0"/>
              <a:t>without confirmative procedures, and even involved functionalities are still in discussion</a:t>
            </a:r>
            <a:endParaRPr lang="en-US" altLang="zh-CN" sz="1400" dirty="0"/>
          </a:p>
          <a:p>
            <a:pPr lvl="0">
              <a:spcBef>
                <a:spcPts val="400"/>
              </a:spcBef>
              <a:spcAft>
                <a:spcPts val="0"/>
              </a:spcAft>
            </a:pPr>
            <a:endParaRPr lang="de-DE" sz="1400" b="1" dirty="0" smtClean="0"/>
          </a:p>
          <a:p>
            <a:pPr lvl="0">
              <a:spcBef>
                <a:spcPts val="400"/>
              </a:spcBef>
              <a:spcAft>
                <a:spcPts val="0"/>
              </a:spcAft>
            </a:pPr>
            <a:r>
              <a:rPr lang="de-DE" sz="1400" b="1" dirty="0" smtClean="0"/>
              <a:t>Contentious </a:t>
            </a:r>
            <a:r>
              <a:rPr lang="de-DE" sz="1400" b="1" dirty="0"/>
              <a:t>Issue</a:t>
            </a:r>
            <a:r>
              <a:rPr lang="de-DE" sz="1400" dirty="0"/>
              <a:t>: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sz="1400" dirty="0" smtClean="0"/>
              <a:t>Progress on </a:t>
            </a:r>
            <a:r>
              <a:rPr lang="en-US" sz="1400" dirty="0" smtClean="0"/>
              <a:t>KI#1 </a:t>
            </a:r>
            <a:r>
              <a:rPr lang="en-US" sz="1400" dirty="0" smtClean="0"/>
              <a:t>pending on open discussion in SA2 normative work</a:t>
            </a:r>
            <a:endParaRPr lang="de-DE" sz="1400" dirty="0"/>
          </a:p>
          <a:p>
            <a:pPr>
              <a:spcBef>
                <a:spcPts val="400"/>
              </a:spcBef>
              <a:spcAft>
                <a:spcPts val="0"/>
              </a:spcAft>
            </a:pPr>
            <a:endParaRPr lang="de-DE" sz="1400" b="1" dirty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sz="1400" b="1" dirty="0"/>
              <a:t>Focus for the Next Meeting </a:t>
            </a:r>
            <a:r>
              <a:rPr lang="de-DE" sz="1400" b="1" dirty="0" smtClean="0"/>
              <a:t>(Apr.)</a:t>
            </a:r>
            <a:r>
              <a:rPr lang="de-DE" sz="1400" dirty="0" smtClean="0"/>
              <a:t>:</a:t>
            </a:r>
            <a:endParaRPr lang="de-DE" sz="1400" dirty="0"/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sz="1400" dirty="0" smtClean="0"/>
              <a:t>Add </a:t>
            </a:r>
            <a:r>
              <a:rPr lang="en-US" sz="1400" dirty="0" smtClean="0"/>
              <a:t>solutions for KI#1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sz="1400" dirty="0" smtClean="0"/>
              <a:t>Discuss on identified new KI(s)</a:t>
            </a:r>
            <a:endParaRPr lang="en-US" sz="1400" dirty="0"/>
          </a:p>
          <a:p>
            <a:pPr marL="0" indent="0">
              <a:spcBef>
                <a:spcPts val="400"/>
              </a:spcBef>
              <a:spcAft>
                <a:spcPts val="0"/>
              </a:spcAft>
              <a:buNone/>
            </a:pPr>
            <a:endParaRPr lang="en-US" altLang="zh-CN" sz="1400" b="1" dirty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/>
              <a:t>See </a:t>
            </a:r>
            <a:r>
              <a:rPr lang="en-US" altLang="zh-CN" sz="1400" dirty="0" smtClean="0"/>
              <a:t>slide #2</a:t>
            </a:r>
            <a:endParaRPr lang="en-US" altLang="zh-CN" sz="1400" dirty="0"/>
          </a:p>
          <a:p>
            <a:pPr>
              <a:spcBef>
                <a:spcPts val="400"/>
              </a:spcBef>
              <a:spcAft>
                <a:spcPts val="0"/>
              </a:spcAft>
            </a:pPr>
            <a:endParaRPr lang="en-US" altLang="zh-CN" sz="1400" b="1" dirty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 smtClean="0"/>
              <a:t>There are still open issues in SA2 normative work, which SA3 study progress depends on</a:t>
            </a:r>
            <a:endParaRPr lang="en-GB" altLang="zh-CN" sz="1400" dirty="0" smtClean="0"/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GB" altLang="zh-CN" sz="1400" dirty="0" smtClean="0"/>
              <a:t>Exception may be requested according to the current progress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after </a:t>
            </a:r>
            <a:r>
              <a:rPr lang="en-US" sz="2400" dirty="0" smtClean="0">
                <a:solidFill>
                  <a:srgbClr val="FF0000"/>
                </a:solidFill>
              </a:rPr>
              <a:t>SA3#110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www.w3.org/XML/1998/namespace"/>
    <ds:schemaRef ds:uri="71c5aaf6-e6ce-465b-b873-5148d2a4c105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c67c731b-696e-4d20-8664-fee8943d9cc6"/>
    <ds:schemaRef ds:uri="e0d6c333-3612-4d65-a7f4-5976eb42d46a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8916</TotalTime>
  <Words>293</Words>
  <Application>Microsoft Office PowerPoint</Application>
  <PresentationFormat>全屏显示(4:3)</PresentationFormat>
  <Paragraphs>72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FS_5GSAT_Sec</vt:lpstr>
      <vt:lpstr>PowerPoint 演示文稿</vt:lpstr>
      <vt:lpstr>PowerPoint 演示文稿</vt:lpstr>
      <vt:lpstr>FS_Ranging_SL_SEC status after SA3#110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mi</cp:lastModifiedBy>
  <cp:revision>1382</cp:revision>
  <dcterms:created xsi:type="dcterms:W3CDTF">2008-08-30T09:32:10Z</dcterms:created>
  <dcterms:modified xsi:type="dcterms:W3CDTF">2023-03-07T12:35:36Z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CWM50039bf5c02f4775842a204ae737599c">
    <vt:lpwstr>CWMwVGCcvtyMEOw5DtLqyPoDuskLEs6fCF/zIIVBRbaP1iLF3XiVGG+7RdYyOM1vA46IMUvdWp1e4+2t7d5UuWYkw==</vt:lpwstr>
  </property>
</Properties>
</file>