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1FCF81-755C-4EEE-8717-8893F88DF8EF}" v="1" dt="2023-03-06T15:04:39.05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2" d="100"/>
          <a:sy n="162" d="100"/>
        </p:scale>
        <p:origin x="171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A31FCF81-755C-4EEE-8717-8893F88DF8EF}"/>
    <pc:docChg chg="modSld">
      <pc:chgData name="Adrian Escott" userId="6b5f2a4b-fa77-4739-abaf-14d9a44debd7" providerId="ADAL" clId="{A31FCF81-755C-4EEE-8717-8893F88DF8EF}" dt="2023-03-07T14:03:08.013" v="312" actId="20577"/>
      <pc:docMkLst>
        <pc:docMk/>
      </pc:docMkLst>
      <pc:sldChg chg="modSp mod">
        <pc:chgData name="Adrian Escott" userId="6b5f2a4b-fa77-4739-abaf-14d9a44debd7" providerId="ADAL" clId="{A31FCF81-755C-4EEE-8717-8893F88DF8EF}" dt="2023-03-07T14:02:47.777" v="311" actId="20577"/>
        <pc:sldMkLst>
          <pc:docMk/>
          <pc:sldMk cId="2503194211" sldId="792"/>
        </pc:sldMkLst>
        <pc:spChg chg="mod">
          <ac:chgData name="Adrian Escott" userId="6b5f2a4b-fa77-4739-abaf-14d9a44debd7" providerId="ADAL" clId="{A31FCF81-755C-4EEE-8717-8893F88DF8EF}" dt="2023-03-07T14:02:47.777" v="311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Adrian Escott" userId="6b5f2a4b-fa77-4739-abaf-14d9a44debd7" providerId="ADAL" clId="{A31FCF81-755C-4EEE-8717-8893F88DF8EF}" dt="2023-03-06T15:05:40.500" v="27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A31FCF81-755C-4EEE-8717-8893F88DF8EF}" dt="2023-03-06T15:02:52.704" v="33" actId="20577"/>
        <pc:sldMkLst>
          <pc:docMk/>
          <pc:sldMk cId="539970028" sldId="793"/>
        </pc:sldMkLst>
        <pc:spChg chg="mod">
          <ac:chgData name="Adrian Escott" userId="6b5f2a4b-fa77-4739-abaf-14d9a44debd7" providerId="ADAL" clId="{A31FCF81-755C-4EEE-8717-8893F88DF8EF}" dt="2023-03-06T15:02:52.704" v="3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A31FCF81-755C-4EEE-8717-8893F88DF8EF}" dt="2023-03-07T14:03:08.013" v="312" actId="20577"/>
        <pc:sldMkLst>
          <pc:docMk/>
          <pc:sldMk cId="3491595708" sldId="794"/>
        </pc:sldMkLst>
        <pc:spChg chg="mod">
          <ac:chgData name="Adrian Escott" userId="6b5f2a4b-fa77-4739-abaf-14d9a44debd7" providerId="ADAL" clId="{A31FCF81-755C-4EEE-8717-8893F88DF8EF}" dt="2023-03-06T15:05:18.411" v="268" actId="20577"/>
          <ac:spMkLst>
            <pc:docMk/>
            <pc:sldMk cId="3491595708" sldId="794"/>
            <ac:spMk id="6" creationId="{2B2A4A03-A875-40D1-8E06-0598F52A6477}"/>
          </ac:spMkLst>
        </pc:spChg>
        <pc:graphicFrameChg chg="mod modGraphic">
          <ac:chgData name="Adrian Escott" userId="6b5f2a4b-fa77-4739-abaf-14d9a44debd7" providerId="ADAL" clId="{A31FCF81-755C-4EEE-8717-8893F88DF8EF}" dt="2023-03-07T14:03:08.013" v="312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SCAS_split_gNB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2</a:t>
            </a:r>
            <a:r>
              <a:rPr lang="en-US" sz="18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nd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Quarter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Submit draft CR to TR 33.926 to SA plenary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TS 33.253 and submit to plenary for approval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36475145"/>
              </p:ext>
            </p:extLst>
          </p:nvPr>
        </p:nvGraphicFramePr>
        <p:xfrm>
          <a:off x="405791" y="1293558"/>
          <a:ext cx="7578090" cy="311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439903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Work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Outstanding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59619">
                <a:tc>
                  <a:txBody>
                    <a:bodyPr/>
                    <a:lstStyle/>
                    <a:p>
                      <a:r>
                        <a:rPr lang="en-US" dirty="0"/>
                        <a:t>TR 33.926 draft 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cases have critical assets added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Editorial tidying at least partially based on other SCAS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758803">
                <a:tc>
                  <a:txBody>
                    <a:bodyPr/>
                    <a:lstStyle/>
                    <a:p>
                      <a:r>
                        <a:rPr lang="en-US" dirty="0"/>
                        <a:t>TS 33.253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Tests </a:t>
                      </a:r>
                      <a:r>
                        <a:rPr lang="en-US" dirty="0"/>
                        <a:t>have been added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Editorial corrections at least partially based on other SCAS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3295478" y="5017991"/>
            <a:ext cx="1917015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SA3#110-bis/SA3#111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Finalise</a:t>
            </a:r>
            <a:r>
              <a:rPr lang="en-US" dirty="0"/>
              <a:t> TS 33.742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Finalise</a:t>
            </a:r>
            <a:r>
              <a:rPr lang="en-US" dirty="0"/>
              <a:t> draft CR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for the Next Meeting 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Finalise editorials in draft CR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Finalise TS 33.523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23726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 for split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gNB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product classes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SCAS_split_gNB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8241</TotalTime>
  <Words>173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SCAS_split_gNB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Qualcomm</cp:lastModifiedBy>
  <cp:revision>1306</cp:revision>
  <dcterms:created xsi:type="dcterms:W3CDTF">2008-08-30T09:32:10Z</dcterms:created>
  <dcterms:modified xsi:type="dcterms:W3CDTF">2023-03-07T14:03:18Z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