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8455E7-43D3-4934-A4C3-1B7E0B736D66}" v="9" dt="2024-05-31T16:14:33.57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27" d="100"/>
          <a:sy n="127" d="100"/>
        </p:scale>
        <p:origin x="82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lekar, Abhijeet" userId="6bde4bb4-635f-465d-b4e4-c1027a50fc61" providerId="ADAL" clId="{0A8455E7-43D3-4934-A4C3-1B7E0B736D66}"/>
    <pc:docChg chg="undo custSel modSld">
      <pc:chgData name="Kolekar, Abhijeet" userId="6bde4bb4-635f-465d-b4e4-c1027a50fc61" providerId="ADAL" clId="{0A8455E7-43D3-4934-A4C3-1B7E0B736D66}" dt="2024-05-31T16:29:08.235" v="1247" actId="6549"/>
      <pc:docMkLst>
        <pc:docMk/>
      </pc:docMkLst>
      <pc:sldChg chg="modSp mod">
        <pc:chgData name="Kolekar, Abhijeet" userId="6bde4bb4-635f-465d-b4e4-c1027a50fc61" providerId="ADAL" clId="{0A8455E7-43D3-4934-A4C3-1B7E0B736D66}" dt="2024-05-28T21:45:10.930" v="23" actId="20577"/>
        <pc:sldMkLst>
          <pc:docMk/>
          <pc:sldMk cId="0" sldId="303"/>
        </pc:sldMkLst>
        <pc:spChg chg="mod">
          <ac:chgData name="Kolekar, Abhijeet" userId="6bde4bb4-635f-465d-b4e4-c1027a50fc61" providerId="ADAL" clId="{0A8455E7-43D3-4934-A4C3-1B7E0B736D66}" dt="2024-05-28T21:45:10.930" v="23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Kolekar, Abhijeet" userId="6bde4bb4-635f-465d-b4e4-c1027a50fc61" providerId="ADAL" clId="{0A8455E7-43D3-4934-A4C3-1B7E0B736D66}" dt="2024-05-28T21:44:59.573" v="2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Kolekar, Abhijeet" userId="6bde4bb4-635f-465d-b4e4-c1027a50fc61" providerId="ADAL" clId="{0A8455E7-43D3-4934-A4C3-1B7E0B736D66}" dt="2024-05-31T16:03:58.836" v="982" actId="20577"/>
        <pc:sldMkLst>
          <pc:docMk/>
          <pc:sldMk cId="2503194211" sldId="792"/>
        </pc:sldMkLst>
        <pc:spChg chg="mod">
          <ac:chgData name="Kolekar, Abhijeet" userId="6bde4bb4-635f-465d-b4e4-c1027a50fc61" providerId="ADAL" clId="{0A8455E7-43D3-4934-A4C3-1B7E0B736D66}" dt="2024-05-29T00:52:24.019" v="538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Kolekar, Abhijeet" userId="6bde4bb4-635f-465d-b4e4-c1027a50fc61" providerId="ADAL" clId="{0A8455E7-43D3-4934-A4C3-1B7E0B736D66}" dt="2024-05-31T16:03:58.836" v="982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Kolekar, Abhijeet" userId="6bde4bb4-635f-465d-b4e4-c1027a50fc61" providerId="ADAL" clId="{0A8455E7-43D3-4934-A4C3-1B7E0B736D66}" dt="2024-05-29T20:21:50.269" v="786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addSp delSp modSp mod">
        <pc:chgData name="Kolekar, Abhijeet" userId="6bde4bb4-635f-465d-b4e4-c1027a50fc61" providerId="ADAL" clId="{0A8455E7-43D3-4934-A4C3-1B7E0B736D66}" dt="2024-05-31T16:14:37.114" v="1246" actId="6549"/>
        <pc:sldMkLst>
          <pc:docMk/>
          <pc:sldMk cId="539970028" sldId="793"/>
        </pc:sldMkLst>
        <pc:spChg chg="mod">
          <ac:chgData name="Kolekar, Abhijeet" userId="6bde4bb4-635f-465d-b4e4-c1027a50fc61" providerId="ADAL" clId="{0A8455E7-43D3-4934-A4C3-1B7E0B736D66}" dt="2024-05-29T00:52:17.493" v="537"/>
          <ac:spMkLst>
            <pc:docMk/>
            <pc:sldMk cId="539970028" sldId="793"/>
            <ac:spMk id="4" creationId="{A6A27327-DB1C-4EF3-8FA2-A10DF7DB2B50}"/>
          </ac:spMkLst>
        </pc:spChg>
        <pc:spChg chg="del mod">
          <ac:chgData name="Kolekar, Abhijeet" userId="6bde4bb4-635f-465d-b4e4-c1027a50fc61" providerId="ADAL" clId="{0A8455E7-43D3-4934-A4C3-1B7E0B736D66}" dt="2024-05-28T22:03:28.495" v="31" actId="3680"/>
          <ac:spMkLst>
            <pc:docMk/>
            <pc:sldMk cId="539970028" sldId="793"/>
            <ac:spMk id="29716" creationId="{00000000-0000-0000-0000-000000000000}"/>
          </ac:spMkLst>
        </pc:spChg>
        <pc:graphicFrameChg chg="add mod ord modGraphic">
          <ac:chgData name="Kolekar, Abhijeet" userId="6bde4bb4-635f-465d-b4e4-c1027a50fc61" providerId="ADAL" clId="{0A8455E7-43D3-4934-A4C3-1B7E0B736D66}" dt="2024-05-31T16:14:37.114" v="1246" actId="6549"/>
          <ac:graphicFrameMkLst>
            <pc:docMk/>
            <pc:sldMk cId="539970028" sldId="793"/>
            <ac:graphicFrameMk id="5" creationId="{62CA3A8F-82BE-13D0-174E-B3D0E324DC9A}"/>
          </ac:graphicFrameMkLst>
        </pc:graphicFrameChg>
        <pc:picChg chg="add del mod">
          <ac:chgData name="Kolekar, Abhijeet" userId="6bde4bb4-635f-465d-b4e4-c1027a50fc61" providerId="ADAL" clId="{0A8455E7-43D3-4934-A4C3-1B7E0B736D66}" dt="2024-05-28T22:02:49.949" v="30" actId="478"/>
          <ac:picMkLst>
            <pc:docMk/>
            <pc:sldMk cId="539970028" sldId="793"/>
            <ac:picMk id="2" creationId="{F43FFDF9-DD0F-D4CB-2B92-43C9DFD6ECEE}"/>
          </ac:picMkLst>
        </pc:picChg>
      </pc:sldChg>
      <pc:sldChg chg="modSp mod">
        <pc:chgData name="Kolekar, Abhijeet" userId="6bde4bb4-635f-465d-b4e4-c1027a50fc61" providerId="ADAL" clId="{0A8455E7-43D3-4934-A4C3-1B7E0B736D66}" dt="2024-05-31T16:29:08.235" v="1247" actId="6549"/>
        <pc:sldMkLst>
          <pc:docMk/>
          <pc:sldMk cId="2954500837" sldId="794"/>
        </pc:sldMkLst>
        <pc:spChg chg="mod">
          <ac:chgData name="Kolekar, Abhijeet" userId="6bde4bb4-635f-465d-b4e4-c1027a50fc61" providerId="ADAL" clId="{0A8455E7-43D3-4934-A4C3-1B7E0B736D66}" dt="2024-05-29T00:52:32.362" v="539"/>
          <ac:spMkLst>
            <pc:docMk/>
            <pc:sldMk cId="2954500837" sldId="794"/>
            <ac:spMk id="3" creationId="{AA3F033D-2F5F-4BA9-884E-0224675AD20F}"/>
          </ac:spMkLst>
        </pc:spChg>
        <pc:spChg chg="mod">
          <ac:chgData name="Kolekar, Abhijeet" userId="6bde4bb4-635f-465d-b4e4-c1027a50fc61" providerId="ADAL" clId="{0A8455E7-43D3-4934-A4C3-1B7E0B736D66}" dt="2024-05-31T16:29:08.235" v="1247" actId="6549"/>
          <ac:spMkLst>
            <pc:docMk/>
            <pc:sldMk cId="2954500837" sldId="794"/>
            <ac:spMk id="29716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5/31/2024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5/31/2024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 dirty="0" err="1"/>
              <a:t>FS_MASSS_Sec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Abhijeet Kolekar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Intel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2CA3A8F-82BE-13D0-174E-B3D0E324DC9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47156278"/>
              </p:ext>
            </p:extLst>
          </p:nvPr>
        </p:nvGraphicFramePr>
        <p:xfrm>
          <a:off x="533400" y="1290362"/>
          <a:ext cx="8096720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9344">
                  <a:extLst>
                    <a:ext uri="{9D8B030D-6E8A-4147-A177-3AD203B41FA5}">
                      <a16:colId xmlns:a16="http://schemas.microsoft.com/office/drawing/2014/main" val="75554894"/>
                    </a:ext>
                  </a:extLst>
                </a:gridCol>
                <a:gridCol w="1619344">
                  <a:extLst>
                    <a:ext uri="{9D8B030D-6E8A-4147-A177-3AD203B41FA5}">
                      <a16:colId xmlns:a16="http://schemas.microsoft.com/office/drawing/2014/main" val="2684695051"/>
                    </a:ext>
                  </a:extLst>
                </a:gridCol>
                <a:gridCol w="1619344">
                  <a:extLst>
                    <a:ext uri="{9D8B030D-6E8A-4147-A177-3AD203B41FA5}">
                      <a16:colId xmlns:a16="http://schemas.microsoft.com/office/drawing/2014/main" val="1130422545"/>
                    </a:ext>
                  </a:extLst>
                </a:gridCol>
                <a:gridCol w="1619344">
                  <a:extLst>
                    <a:ext uri="{9D8B030D-6E8A-4147-A177-3AD203B41FA5}">
                      <a16:colId xmlns:a16="http://schemas.microsoft.com/office/drawing/2014/main" val="2164019713"/>
                    </a:ext>
                  </a:extLst>
                </a:gridCol>
                <a:gridCol w="1619344">
                  <a:extLst>
                    <a:ext uri="{9D8B030D-6E8A-4147-A177-3AD203B41FA5}">
                      <a16:colId xmlns:a16="http://schemas.microsoft.com/office/drawing/2014/main" val="16416004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TU SID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TU WID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058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SA3#115-AdHoc-e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725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SA3#116(May)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Key Issue Updates and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0306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SA3#117(August)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Last meeting for Solution Updates and Conclusions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prstClr val="black"/>
                          </a:solidFill>
                          <a:latin typeface="+mn-lt"/>
                        </a:rPr>
                        <a:t>Potential Closure of the SID as no conclusion reached in SA2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1567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SA#105(September)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Send TR for 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1679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SA3#118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Closure of SID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WID Proposal(NO Normative work required if SID is closed with conclusion that no normative work is required)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148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SA3#119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Normative 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(NO Normative work required if SID is closed with conclusion that no normative work is required)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0.5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2002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SA#106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Send TR for Approval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(NO Normative work required if SID is closed with conclusion that no normative work is required)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20541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FS_MASSS_Sec</a:t>
            </a:r>
            <a:r>
              <a:rPr lang="en-US" sz="2400" dirty="0">
                <a:solidFill>
                  <a:srgbClr val="FF0000"/>
                </a:solidFill>
              </a:rPr>
              <a:t>’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Contains 2 key issues and 8 Solutions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3GPP SA2#163 reached a conclusion in TR 23.700-54 : “</a:t>
            </a:r>
            <a:r>
              <a:rPr lang="en-US" sz="1200" dirty="0"/>
              <a:t>It is concluded that there is no consensus to proceed with normative work for KI#2.2 in Release 19. “ which could potentially mean there is no security requirement for SA3 group. 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Draft RFC “Multipath Extension for QUIC”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altLang="zh-CN" sz="1200" dirty="0">
                <a:solidFill>
                  <a:prstClr val="black"/>
                </a:solidFill>
                <a:latin typeface="Calibri"/>
              </a:rPr>
              <a:t>None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 err="1">
                <a:solidFill>
                  <a:srgbClr val="FF0000"/>
                </a:solidFill>
              </a:rPr>
              <a:t>FS_MASSS_Sec</a:t>
            </a:r>
            <a:r>
              <a:rPr lang="en-US" sz="2000" dirty="0">
                <a:solidFill>
                  <a:srgbClr val="FF0000"/>
                </a:solidFill>
              </a:rPr>
              <a:t>’ status after SA3#116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3253423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1030037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for Multi-Access (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DualSteer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+ ATSSS Ph-4)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FS_MASSS_Sec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33.754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3GPP SA2#163 concluded TR 23.700-54: “It is concluded that there is no consensus to proceed with normative work for KI#2.2 in Release 19. “This could mean there is no security requirement for the SA3 group.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Security Considerations in draft RFC “Multipath Extension for QUIC”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SA3#116- 1.0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SA3#117 </a:t>
            </a:r>
            <a:r>
              <a:rPr lang="en-GB" sz="1200" b="1" dirty="0"/>
              <a:t>– 0.5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SA3#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117 : Closure of the SID as no conclusion reached in SA2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 err="1">
                <a:solidFill>
                  <a:srgbClr val="FF0000"/>
                </a:solidFill>
              </a:rPr>
              <a:t>FS_MASSS_Sec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8507</TotalTime>
  <Words>370</Words>
  <Application>Microsoft Office PowerPoint</Application>
  <PresentationFormat>On-screen Show (4:3)</PresentationFormat>
  <Paragraphs>85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SA WG3 Status report for ‘FS_MASSS_Sec’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</cp:lastModifiedBy>
  <cp:revision>1306</cp:revision>
  <dcterms:created xsi:type="dcterms:W3CDTF">2008-08-30T09:32:10Z</dcterms:created>
  <dcterms:modified xsi:type="dcterms:W3CDTF">2024-05-31T16:29:18Z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