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795" r:id="rId3"/>
    <p:sldId id="800" r:id="rId5"/>
    <p:sldId id="806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000000"/>
    <a:srgbClr val="5C88D0"/>
    <a:srgbClr val="72AF2F"/>
    <a:srgbClr val="2A6EA8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3" d="100"/>
          <a:sy n="83" d="100"/>
        </p:scale>
        <p:origin x="-1277" y="-58"/>
      </p:cViewPr>
      <p:guideLst>
        <p:guide orient="horz" pos="2160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</a:t>
            </a:r>
            <a:r>
              <a:rPr lang="en-US" altLang="en-GB" sz="1200" dirty="0" smtClean="0">
                <a:solidFill>
                  <a:schemeClr val="bg1"/>
                </a:solidFill>
              </a:rPr>
              <a:t>111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US" altLang="en-GB" sz="1200" dirty="0" smtClean="0">
                <a:solidFill>
                  <a:schemeClr val="bg1"/>
                </a:solidFill>
              </a:rPr>
              <a:t>May</a:t>
            </a:r>
            <a:r>
              <a:rPr lang="en-GB" altLang="de-DE" sz="1200" dirty="0" smtClean="0">
                <a:solidFill>
                  <a:schemeClr val="bg1"/>
                </a:solidFill>
              </a:rPr>
              <a:t> </a:t>
            </a:r>
            <a:r>
              <a:rPr lang="en-US" altLang="en-GB" sz="1200" dirty="0" smtClean="0">
                <a:solidFill>
                  <a:schemeClr val="bg1"/>
                </a:solidFill>
              </a:rPr>
              <a:t>22nd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–2</a:t>
            </a:r>
            <a:r>
              <a:rPr lang="en-US" altLang="en-GB" sz="1200" dirty="0" smtClean="0">
                <a:solidFill>
                  <a:schemeClr val="bg1"/>
                </a:solidFill>
              </a:rPr>
              <a:t>6th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fr-FR" altLang="zh-CN" dirty="0" smtClean="0"/>
              <a:t>SA WG3 Status report for </a:t>
            </a:r>
            <a:r>
              <a:rPr lang="en-US" altLang="zh-CN" dirty="0" smtClean="0"/>
              <a:t>FS_eNA_SEC_Ph3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/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GB" altLang="en-US" sz="2000" b="1" dirty="0" smtClean="0">
                <a:latin typeface="Arial" panose="020B0604020202020204" pitchFamily="34" charset="0"/>
              </a:rPr>
              <a:t>Chang Liu</a:t>
            </a:r>
            <a:endParaRPr lang="en-GB" altLang="zh-CN" sz="20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zh-CN" sz="2000" b="1" dirty="0" smtClean="0">
                <a:latin typeface="Arial" panose="020B0604020202020204" pitchFamily="34" charset="0"/>
              </a:rPr>
              <a:t>China Mobile</a:t>
            </a:r>
            <a:endParaRPr lang="en-GB" altLang="zh-CN" sz="20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kern="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has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 key issues ,21 solutions and </a:t>
            </a:r>
            <a:r>
              <a:rPr lang="en-US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conclusions.</a:t>
            </a:r>
            <a:endParaRPr lang="de-DE" altLang="de-DE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  <a:endParaRPr lang="en-US" altLang="zh-CN" sz="1600" strike="sngStrike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completion(including evaluation and solving ENs)</a:t>
            </a:r>
            <a:endParaRPr lang="en-US" altLang="zh-CN" sz="1200" strike="sngStrike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Add 5 </a:t>
            </a: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solutions.</a:t>
            </a:r>
            <a:endParaRPr lang="en-US" altLang="zh-CN" sz="1600" strike="sngStrike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  <a:endParaRPr lang="en-US" altLang="zh-CN" sz="1600" strike="sngStrike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latin typeface="Calibri" panose="020F0502020204030204" pitchFamily="34" charset="0"/>
              </a:rPr>
              <a:t> Last meeting to add solutions to the existing key issues.</a:t>
            </a:r>
            <a:endParaRPr lang="en-CA" altLang="zh-CN" sz="1200" strike="sngStrike" dirty="0" smtClean="0"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latin typeface="Calibri" panose="020F0502020204030204" pitchFamily="34" charset="0"/>
              </a:rPr>
              <a:t>Add conclusions</a:t>
            </a:r>
            <a:endParaRPr lang="en-CA" altLang="zh-CN" sz="1200" strike="sngStrike" dirty="0" smtClean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February meeting(SA3 #110):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Add conclusions and solution completion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Send TR for information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 </a:t>
            </a: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WID proposal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April meeting(SA3 #110adhoc-e):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Complete conclusions and solution evaluation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May meeting:(SA3 #111) 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Send TR for approval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meeting(SA3 #112)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Clean up for TR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u="sng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FS_eNA_SEC_PH3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 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FS_eNA_SEC_Ph3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enablers for Network Automation for 5G -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FS_eNA_SEC_Ph3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95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Conclusions update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075688"/>
            <a:ext cx="8554481" cy="392945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/>
              <a:t>General</a:t>
            </a:r>
            <a:endParaRPr lang="de-DE" altLang="de-DE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altLang="de-D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TR 33.738 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v0.6.0 </a:t>
            </a:r>
            <a:r>
              <a:rPr lang="de-DE" altLang="de-D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contains 6 key issues 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,21 solutions and </a:t>
            </a: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conclusions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de-DE" altLang="de-DE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  <a:endParaRPr lang="de-DE" altLang="de-DE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Contentious Issue</a:t>
            </a:r>
            <a:r>
              <a:rPr lang="de-DE" altLang="zh-CN" sz="1400" dirty="0" smtClean="0"/>
              <a:t>:</a:t>
            </a:r>
            <a:endParaRPr lang="de-DE" altLang="zh-CN" sz="1400" dirty="0" smtClean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de-DE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Focus for the Next Meeting </a:t>
            </a:r>
            <a:r>
              <a:rPr lang="de-DE" altLang="zh-CN" sz="1400" dirty="0" smtClean="0"/>
              <a:t>:</a:t>
            </a:r>
            <a:endParaRPr lang="de-DE" altLang="zh-CN" sz="1400" dirty="0" smtClean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alt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lean up</a:t>
            </a:r>
            <a:endParaRPr lang="en-US" altLang="zh-CN" sz="1400" b="1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1023</Words>
  <Application>WPS 演示</Application>
  <PresentationFormat>全屏显示(4:3)</PresentationFormat>
  <Paragraphs>86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Office Theme</vt:lpstr>
      <vt:lpstr>PowerPoint 演示文稿</vt:lpstr>
      <vt:lpstr>PowerPoint 演示文稿</vt:lpstr>
      <vt:lpstr>FS_eNA_SEC_Ph3 status after SA3#111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cmcc2</cp:lastModifiedBy>
  <cp:revision>1349</cp:revision>
  <dcterms:created xsi:type="dcterms:W3CDTF">2008-08-30T09:32:00Z</dcterms:created>
  <dcterms:modified xsi:type="dcterms:W3CDTF">2023-06-02T02:06:19Z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(3)gb/8SvAtSiHg6mt3yJHpcrRQPB9LmClYepxt05QOt3rNigDrggJiQBxmRCGYqPieDLmh/t9f
Zb1wYGCWLKv30iKNmmQFt/E5bs/bINTMosd38+687nWjijJ1xOvvzL8nqEADNkkrwiTwBbvq
qboEyIkDJt8iMeasUUKrkTqaYW9HVLR9sHI92ALUAVln1Qh4w61UovJZNXUIAdb+ZLps6qGz
KvJxgzc384kTh449kG</vt:lpwstr>
  </property>
  <property fmtid="{D5CDD505-2E9C-101B-9397-08002B2CF9AE}" pid="10" name="_2015_ms_pID_7253431">
    <vt:lpwstr>CG3EAd5ICrbKBl60AjsjrfVcXshoWgKLQBhefB8cou8/aXc3QTJyy8
DAPbkWeJhiV1S3IBAaOvgpYJRt51Oi/yTj6cEhXf1qPShkPagOHD6wL33mxA7BFHV8K5s/3/
jcBb5/I3hDr0u81N6QaZ7vJ98nBK+KSkQe5iKqPZ+uXV1F7cNoxBmtzV3/lg+eQuoB3rdh33
G0LgX+6O6ANbMTqRagTL3sqQ/ymsvCdRETU4</vt:lpwstr>
  </property>
  <property fmtid="{D5CDD505-2E9C-101B-9397-08002B2CF9AE}" pid="11" name="_2015_ms_pID_7253432">
    <vt:lpwstr>rg==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1677467704</vt:lpwstr>
  </property>
  <property fmtid="{D5CDD505-2E9C-101B-9397-08002B2CF9AE}" pid="16" name="KSOProductBuildVer">
    <vt:lpwstr>2052-11.8.2.10229</vt:lpwstr>
  </property>
</Properties>
</file>